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  <p:sldMasterId id="2147483683" r:id="rId3"/>
    <p:sldMasterId id="2147483740" r:id="rId4"/>
    <p:sldMasterId id="2147483757" r:id="rId5"/>
  </p:sldMasterIdLst>
  <p:notesMasterIdLst>
    <p:notesMasterId r:id="rId20"/>
  </p:notesMasterIdLst>
  <p:sldIdLst>
    <p:sldId id="4523" r:id="rId6"/>
    <p:sldId id="332" r:id="rId7"/>
    <p:sldId id="334" r:id="rId8"/>
    <p:sldId id="4554" r:id="rId9"/>
    <p:sldId id="4533" r:id="rId10"/>
    <p:sldId id="4531" r:id="rId11"/>
    <p:sldId id="4550" r:id="rId12"/>
    <p:sldId id="4553" r:id="rId13"/>
    <p:sldId id="4551" r:id="rId14"/>
    <p:sldId id="4552" r:id="rId15"/>
    <p:sldId id="683" r:id="rId16"/>
    <p:sldId id="4532" r:id="rId17"/>
    <p:sldId id="363" r:id="rId18"/>
    <p:sldId id="4522" r:id="rId1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3"/>
    <p:restoredTop sz="95970"/>
  </p:normalViewPr>
  <p:slideViewPr>
    <p:cSldViewPr snapToGrid="0" snapToObjects="1">
      <p:cViewPr varScale="1">
        <p:scale>
          <a:sx n="35" d="100"/>
          <a:sy n="35" d="100"/>
        </p:scale>
        <p:origin x="546" y="84"/>
      </p:cViewPr>
      <p:guideLst>
        <p:guide orient="horz" pos="4320"/>
        <p:guide pos="76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24C1-3D05-2945-8CAD-B16B27066FBC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F874-8904-1140-9345-65A2416DE1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8c835154f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8c835154f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01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Title and left tex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7;p15"/>
          <p:cNvGrpSpPr/>
          <p:nvPr/>
        </p:nvGrpSpPr>
        <p:grpSpPr>
          <a:xfrm rot="-2808582" flipH="1">
            <a:off x="-2051656" y="-5098281"/>
            <a:ext cx="25548840" cy="24816402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509597" y="104668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2509597" y="73782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2509597" y="42896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2509597" y="9353733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2509597" y="62366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2509597" y="3119600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51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17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Title, subtitles and descriptions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750231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1750231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8964771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8964771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16179310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16179310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1750231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1750231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8964771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8964771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16179310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16179310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4086669" y="3314067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4086669" y="8225133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11301338" y="3314200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11301475" y="8225133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18515611" y="3314200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18515211" y="8225133"/>
            <a:ext cx="17850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382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0;p2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0737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Title and four text lines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0;p27"/>
          <p:cNvGrpSpPr/>
          <p:nvPr/>
        </p:nvGrpSpPr>
        <p:grpSpPr>
          <a:xfrm rot="1351476">
            <a:off x="-2481974" y="-7884751"/>
            <a:ext cx="29351403" cy="28215453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2370347" y="93746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15402510" y="52714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2413752" y="5299933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2370347" y="8261533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15402510" y="41298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2413752" y="41298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15402510" y="9347301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15402510" y="8205701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7545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01;p3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2846437" y="1186733"/>
            <a:ext cx="18694434" cy="2733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9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020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30655" y="1962832"/>
            <a:ext cx="8305881" cy="23032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930651" y="4876000"/>
            <a:ext cx="11491096" cy="7280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4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58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208088" y="2735267"/>
            <a:ext cx="17971140" cy="3625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marL="1218997" lvl="0" indent="-60949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629993" y="6629387"/>
            <a:ext cx="9126788" cy="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22328411" y="9180723"/>
            <a:ext cx="931195" cy="93131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21781118" y="8863988"/>
            <a:ext cx="326909" cy="3269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1470995" y="1080667"/>
            <a:ext cx="1530599" cy="153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1214962" y="2611067"/>
            <a:ext cx="358447" cy="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22926118" y="840267"/>
            <a:ext cx="600078" cy="59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814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29038" y="1426568"/>
            <a:ext cx="11762331" cy="4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13334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867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9038" y="6075587"/>
            <a:ext cx="11762331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8384354" y="-1930588"/>
            <a:ext cx="23014556" cy="20510563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</p:spTree>
    <p:extLst>
      <p:ext uri="{BB962C8B-B14F-4D97-AF65-F5344CB8AC3E}">
        <p14:creationId xmlns:p14="http://schemas.microsoft.com/office/powerpoint/2010/main" val="3327226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3399477" y="-1875348"/>
            <a:ext cx="18169715" cy="17466749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112021" y="5214400"/>
            <a:ext cx="8563515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3334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67164" y="7459200"/>
            <a:ext cx="12652847" cy="10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711642" y="5214400"/>
            <a:ext cx="2507526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3334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879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18699-A686-45B1-A8E5-02943C481D9C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31F17-67DA-4BBE-A9B5-342EE8D1C5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333"/>
            <a:ext cx="24387175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188047" y="-7259953"/>
            <a:ext cx="25805736" cy="25213112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256926" y="5282000"/>
            <a:ext cx="5349496" cy="3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4276392" y="6976768"/>
            <a:ext cx="6306421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14276392" y="5051368"/>
            <a:ext cx="6306421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14276392" y="3125933"/>
            <a:ext cx="6306421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14276392" y="8903667"/>
            <a:ext cx="6306421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3709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3893107" y="6786875"/>
            <a:ext cx="6719275" cy="3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3774927" y="6786875"/>
            <a:ext cx="6719275" cy="3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4213450" y="5564867"/>
            <a:ext cx="6078391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14095337" y="5564867"/>
            <a:ext cx="6078391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6032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203" y="0"/>
            <a:ext cx="24387175" cy="137160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2" name="Google Shape;42;p6"/>
          <p:cNvSpPr/>
          <p:nvPr/>
        </p:nvSpPr>
        <p:spPr>
          <a:xfrm rot="8087307" flipH="1">
            <a:off x="13620018" y="-806077"/>
            <a:ext cx="15974368" cy="1552408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730788" y="5537200"/>
            <a:ext cx="9051578" cy="2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8046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30652" y="1962832"/>
            <a:ext cx="8305881" cy="23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930651" y="4876000"/>
            <a:ext cx="11491096" cy="7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4267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2078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6184437" y="-6693693"/>
            <a:ext cx="28070539" cy="27645567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674351" y="4774000"/>
            <a:ext cx="1328813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674351" y="7018800"/>
            <a:ext cx="13288130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9525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1704087" y="-7872526"/>
            <a:ext cx="27795371" cy="26972139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1276" y="1194816"/>
            <a:ext cx="22724559" cy="1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1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443150" y="10694600"/>
            <a:ext cx="7155332" cy="1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655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208084" y="2735267"/>
            <a:ext cx="17971140" cy="3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215" lvl="0" indent="-60960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933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629993" y="6629387"/>
            <a:ext cx="9126788" cy="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22328407" y="9180723"/>
            <a:ext cx="931195" cy="93131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65" name="Google Shape;65;p10"/>
          <p:cNvSpPr/>
          <p:nvPr/>
        </p:nvSpPr>
        <p:spPr>
          <a:xfrm rot="4357755">
            <a:off x="21781112" y="8863988"/>
            <a:ext cx="326909" cy="3269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66" name="Google Shape;66;p10"/>
          <p:cNvSpPr/>
          <p:nvPr/>
        </p:nvSpPr>
        <p:spPr>
          <a:xfrm>
            <a:off x="1470992" y="1080667"/>
            <a:ext cx="1530599" cy="153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67" name="Google Shape;67;p10"/>
          <p:cNvSpPr/>
          <p:nvPr/>
        </p:nvSpPr>
        <p:spPr>
          <a:xfrm>
            <a:off x="1214958" y="2611067"/>
            <a:ext cx="358447" cy="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68" name="Google Shape;68;p10"/>
          <p:cNvSpPr/>
          <p:nvPr/>
        </p:nvSpPr>
        <p:spPr>
          <a:xfrm>
            <a:off x="22926118" y="840267"/>
            <a:ext cx="600078" cy="59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</p:spTree>
    <p:extLst>
      <p:ext uri="{BB962C8B-B14F-4D97-AF65-F5344CB8AC3E}">
        <p14:creationId xmlns:p14="http://schemas.microsoft.com/office/powerpoint/2010/main" val="102022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3399477" y="-1875348"/>
            <a:ext cx="18169715" cy="17466749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3539261" y="4261568"/>
            <a:ext cx="17308653" cy="3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4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539261" y="7854568"/>
            <a:ext cx="17308653" cy="1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950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1785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">
  <p:cSld name="Left 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1630583" y="-6389715"/>
            <a:ext cx="27557529" cy="26611787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930651" y="1194816"/>
            <a:ext cx="6173604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01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29042" y="1426568"/>
            <a:ext cx="11762331" cy="45504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133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9042" y="6075587"/>
            <a:ext cx="11762331" cy="11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grpSp>
        <p:nvGrpSpPr>
          <p:cNvPr id="2" name="Google Shape;11;p2"/>
          <p:cNvGrpSpPr/>
          <p:nvPr/>
        </p:nvGrpSpPr>
        <p:grpSpPr>
          <a:xfrm rot="12770">
            <a:off x="8384354" y="-1930584"/>
            <a:ext cx="23014556" cy="20510563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84435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1114696" y="-6307291"/>
            <a:ext cx="26616412" cy="25586277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575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Title and left tex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2051656" y="-5098281"/>
            <a:ext cx="25548840" cy="24816402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509593" y="10466867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2509593" y="7378267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2509593" y="4289667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2509593" y="9353733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2509593" y="6236667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2509593" y="3119600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467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693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">
  <p:cSld name="Title and four text line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485012" y="9549029"/>
            <a:ext cx="591997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>
            <a:off x="16748527" y="5494296"/>
            <a:ext cx="591997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1474064" y="5494296"/>
            <a:ext cx="591997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1474077" y="8694229"/>
            <a:ext cx="591997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5"/>
          </p:nvPr>
        </p:nvSpPr>
        <p:spPr>
          <a:xfrm>
            <a:off x="16748527" y="4562563"/>
            <a:ext cx="591997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1474064" y="4562563"/>
            <a:ext cx="591997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>
            <a:off x="16748527" y="9548997"/>
            <a:ext cx="591997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8"/>
          </p:nvPr>
        </p:nvSpPr>
        <p:spPr>
          <a:xfrm>
            <a:off x="16748527" y="8638397"/>
            <a:ext cx="591997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9321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Title, subtitles and descriptions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750228" y="5955549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1750228" y="506354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8964767" y="5955549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8964767" y="506354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16179306" y="5955549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16179306" y="506354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1750228" y="10892600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1750228" y="997242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8964767" y="10892600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8964767" y="997242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16179306" y="10892600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16179306" y="9972429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4086666" y="3314067"/>
            <a:ext cx="17842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4086666" y="8225133"/>
            <a:ext cx="17842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11301338" y="3314200"/>
            <a:ext cx="17842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11301472" y="8225133"/>
            <a:ext cx="17842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18515611" y="3314200"/>
            <a:ext cx="17842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18515211" y="8225133"/>
            <a:ext cx="1785032" cy="17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13213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846371" y="1186733"/>
            <a:ext cx="18694434" cy="14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641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830552" y="-5306869"/>
            <a:ext cx="24436533" cy="2316673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3528326" y="7725125"/>
            <a:ext cx="3830099" cy="17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10278538" y="7725125"/>
            <a:ext cx="3830099" cy="17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16911535" y="7725125"/>
            <a:ext cx="3830099" cy="17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3048664" y="9333392"/>
            <a:ext cx="5023854" cy="2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9681661" y="9333392"/>
            <a:ext cx="5023854" cy="2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16314657" y="9333392"/>
            <a:ext cx="5023854" cy="2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9720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deas">
  <p:cSld name="Title and idea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718502" y="-6782433"/>
            <a:ext cx="28889446" cy="27535651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829038" y="1435533"/>
            <a:ext cx="1036454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13322335" y="8032653"/>
            <a:ext cx="8321883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13322335" y="7125720"/>
            <a:ext cx="8321883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3"/>
          </p:nvPr>
        </p:nvSpPr>
        <p:spPr>
          <a:xfrm>
            <a:off x="13322335" y="10791029"/>
            <a:ext cx="8321883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4"/>
          </p:nvPr>
        </p:nvSpPr>
        <p:spPr>
          <a:xfrm>
            <a:off x="13322335" y="9884096"/>
            <a:ext cx="8321883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5"/>
          </p:nvPr>
        </p:nvSpPr>
        <p:spPr>
          <a:xfrm>
            <a:off x="13322335" y="5274307"/>
            <a:ext cx="8321883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6"/>
          </p:nvPr>
        </p:nvSpPr>
        <p:spPr>
          <a:xfrm>
            <a:off x="13322335" y="4367376"/>
            <a:ext cx="8321883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7"/>
          </p:nvPr>
        </p:nvSpPr>
        <p:spPr>
          <a:xfrm>
            <a:off x="13318601" y="2515968"/>
            <a:ext cx="8321883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8"/>
          </p:nvPr>
        </p:nvSpPr>
        <p:spPr>
          <a:xfrm>
            <a:off x="13318601" y="1609035"/>
            <a:ext cx="8321883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4005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2481978" y="-7884753"/>
            <a:ext cx="29351403" cy="28215453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068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1399678" y="7707240"/>
            <a:ext cx="5664738" cy="1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9351260" y="7707240"/>
            <a:ext cx="5664738" cy="1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1844136" y="6485235"/>
            <a:ext cx="4775822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9795451" y="6485235"/>
            <a:ext cx="4775822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17302844" y="7707240"/>
            <a:ext cx="5664738" cy="1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17747068" y="6485235"/>
            <a:ext cx="4775822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832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1750228" y="6837992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9794408" y="8491733"/>
            <a:ext cx="4798225" cy="22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2570801" y="8491733"/>
            <a:ext cx="4798225" cy="22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17018282" y="8491733"/>
            <a:ext cx="4798225" cy="22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8964767" y="7750464"/>
            <a:ext cx="6457641" cy="9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8964767" y="6837992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16179306" y="7750464"/>
            <a:ext cx="6457641" cy="9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8"/>
          </p:nvPr>
        </p:nvSpPr>
        <p:spPr>
          <a:xfrm>
            <a:off x="16179306" y="6837992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9"/>
          </p:nvPr>
        </p:nvSpPr>
        <p:spPr>
          <a:xfrm>
            <a:off x="1750228" y="7750464"/>
            <a:ext cx="6457641" cy="9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38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;p3"/>
          <p:cNvGrpSpPr/>
          <p:nvPr/>
        </p:nvGrpSpPr>
        <p:grpSpPr>
          <a:xfrm rot="2506023">
            <a:off x="3399481" y="-1875343"/>
            <a:ext cx="18169715" cy="17466749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112025" y="5214400"/>
            <a:ext cx="8563515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33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67168" y="7459200"/>
            <a:ext cx="12652847" cy="1042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711642" y="5214400"/>
            <a:ext cx="2507526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3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16889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13618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1464033" y="-6906316"/>
            <a:ext cx="27316463" cy="26258328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1829038" y="1186733"/>
            <a:ext cx="2072909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1"/>
          </p:nvPr>
        </p:nvSpPr>
        <p:spPr>
          <a:xfrm>
            <a:off x="8037913" y="8372779"/>
            <a:ext cx="4358167" cy="2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2"/>
          </p:nvPr>
        </p:nvSpPr>
        <p:spPr>
          <a:xfrm>
            <a:off x="8750216" y="5405611"/>
            <a:ext cx="2956385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3"/>
          </p:nvPr>
        </p:nvSpPr>
        <p:spPr>
          <a:xfrm>
            <a:off x="11931420" y="8372779"/>
            <a:ext cx="4358167" cy="2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4"/>
          </p:nvPr>
        </p:nvSpPr>
        <p:spPr>
          <a:xfrm>
            <a:off x="12634613" y="5405611"/>
            <a:ext cx="2956385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5"/>
          </p:nvPr>
        </p:nvSpPr>
        <p:spPr>
          <a:xfrm>
            <a:off x="15824927" y="8372779"/>
            <a:ext cx="4358167" cy="2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6"/>
          </p:nvPr>
        </p:nvSpPr>
        <p:spPr>
          <a:xfrm>
            <a:off x="16513966" y="5405611"/>
            <a:ext cx="2956385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7"/>
          </p:nvPr>
        </p:nvSpPr>
        <p:spPr>
          <a:xfrm>
            <a:off x="4144406" y="8372779"/>
            <a:ext cx="4358167" cy="2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8"/>
          </p:nvPr>
        </p:nvSpPr>
        <p:spPr>
          <a:xfrm>
            <a:off x="4856166" y="5405611"/>
            <a:ext cx="2956385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2040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accent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1242410" y="-6692442"/>
            <a:ext cx="26871760" cy="25831747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6810220" y="7046035"/>
            <a:ext cx="522068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6810220" y="5822368"/>
            <a:ext cx="522068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17452661" y="7046035"/>
            <a:ext cx="522068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17452643" y="5822368"/>
            <a:ext cx="5220680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112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Title and four text lines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2481978" y="-7884753"/>
            <a:ext cx="29351403" cy="28215453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2370343" y="9374667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15402506" y="5271467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2413749" y="5299933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2370343" y="8261533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15402506" y="4129867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2413749" y="4129867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15402506" y="9347301"/>
            <a:ext cx="6457641" cy="17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15402506" y="8205701"/>
            <a:ext cx="6457641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0233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Thanks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1930651" y="1853501"/>
            <a:ext cx="11506298" cy="2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13334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1930651" y="4703659"/>
            <a:ext cx="11506298" cy="3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12371411" y="10376467"/>
            <a:ext cx="10095714" cy="1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3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3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3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lang="en" sz="3200" b="1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endParaRPr sz="2667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9585231" y="2463801"/>
            <a:ext cx="13607273" cy="7203432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gdLst/>
              <a:ahLst/>
              <a:cxn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gdLst/>
              <a:ahLst/>
              <a:cxn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gdLst/>
              <a:ahLst/>
              <a:cxn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gdLst/>
              <a:ahLst/>
              <a:cxn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gdLst/>
              <a:ahLst/>
              <a:cxn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gdLst/>
              <a:ahLst/>
              <a:cxn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gdLst/>
              <a:ahLst/>
              <a:cxn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gdLst/>
              <a:ahLst/>
              <a:cxn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gdLst/>
              <a:ahLst/>
              <a:cxn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gdLst/>
              <a:ahLst/>
              <a:cxn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gdLst/>
              <a:ahLst/>
              <a:cxn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gdLst/>
              <a:ahLst/>
              <a:cxn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gdLst/>
              <a:ahLst/>
              <a:cxn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gdLst/>
              <a:ahLst/>
              <a:cxn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gdLst/>
              <a:ahLst/>
              <a:cxn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gdLst/>
              <a:ahLst/>
              <a:cxn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gdLst/>
              <a:ahLst/>
              <a:cxn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gdLst/>
              <a:ahLst/>
              <a:cxn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gdLst/>
              <a:ahLst/>
              <a:cxn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gdLst/>
              <a:ahLst/>
              <a:cxn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gdLst/>
              <a:ahLst/>
              <a:cxn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gdLst/>
              <a:ahLst/>
              <a:cxn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gdLst/>
              <a:ahLst/>
              <a:cxn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gdLst/>
              <a:ahLst/>
              <a:cxn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gdLst/>
              <a:ahLst/>
              <a:cxn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gdLst/>
              <a:ahLst/>
              <a:cxn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gdLst/>
              <a:ahLst/>
              <a:cxn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gdLst/>
              <a:ahLst/>
              <a:cxn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gdLst/>
              <a:ahLst/>
              <a:cxn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gdLst/>
              <a:ahLst/>
              <a:cxn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gdLst/>
              <a:ahLst/>
              <a:cxn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gdLst/>
              <a:ahLst/>
              <a:cxn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gdLst/>
              <a:ahLst/>
              <a:cxn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gdLst/>
              <a:ahLst/>
              <a:cxn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gdLst/>
              <a:ahLst/>
              <a:cxn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gdLst/>
              <a:ahLst/>
              <a:cxn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gdLst/>
              <a:ahLst/>
              <a:cxn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gdLst/>
              <a:ahLst/>
              <a:cxn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gdLst/>
              <a:ahLst/>
              <a:cxn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gdLst/>
              <a:ahLst/>
              <a:cxn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gdLst/>
              <a:ahLst/>
              <a:cxn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gdLst/>
              <a:ahLst/>
              <a:cxn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gdLst/>
              <a:ahLst/>
              <a:cxn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gdLst/>
              <a:ahLst/>
              <a:cxn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gdLst/>
              <a:ahLst/>
              <a:cxn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gdLst/>
              <a:ahLst/>
              <a:cxn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gdLst/>
              <a:ahLst/>
              <a:cxn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gdLst/>
              <a:ahLst/>
              <a:cxn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gdLst/>
              <a:ahLst/>
              <a:cxn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gdLst/>
              <a:ahLst/>
              <a:cxn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gdLst/>
              <a:ahLst/>
              <a:cxn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gdLst/>
              <a:ahLst/>
              <a:cxn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gdLst/>
              <a:ahLst/>
              <a:cxn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gdLst/>
              <a:ahLst/>
              <a:cxn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gdLst/>
              <a:ahLst/>
              <a:cxn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gdLst/>
              <a:ahLst/>
              <a:cxn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gdLst/>
              <a:ahLst/>
              <a:cxn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gdLst/>
              <a:ahLst/>
              <a:cxn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gdLst/>
              <a:ahLst/>
              <a:cxn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gdLst/>
              <a:ahLst/>
              <a:cxn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gdLst/>
              <a:ahLst/>
              <a:cxn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gdLst/>
              <a:ahLst/>
              <a:cxn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gdLst/>
              <a:ahLst/>
              <a:cxn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gdLst/>
              <a:ahLst/>
              <a:cxn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gdLst/>
              <a:ahLst/>
              <a:cxn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gdLst/>
              <a:ahLst/>
              <a:cxn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gdLst/>
              <a:ahLst/>
              <a:cxn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gdLst/>
              <a:ahLst/>
              <a:cxn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gdLst/>
              <a:ahLst/>
              <a:cxn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gdLst/>
              <a:ahLst/>
              <a:cxn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gdLst/>
              <a:ahLst/>
              <a:cxn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gdLst/>
              <a:ahLst/>
              <a:cxn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gdLst/>
              <a:ahLst/>
              <a:cxn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gdLst/>
              <a:ahLst/>
              <a:cxn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gdLst/>
              <a:ahLst/>
              <a:cxn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gdLst/>
              <a:ahLst/>
              <a:cxn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gdLst/>
              <a:ahLst/>
              <a:cxn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gdLst/>
              <a:ahLst/>
              <a:cxn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gdLst/>
              <a:ahLst/>
              <a:cxn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gdLst/>
              <a:ahLst/>
              <a:cxn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gdLst/>
              <a:ahLst/>
              <a:cxn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gdLst/>
              <a:ahLst/>
              <a:cxn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gdLst/>
              <a:ahLst/>
              <a:cxn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gdLst/>
              <a:ahLst/>
              <a:cxn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gdLst/>
              <a:ahLst/>
              <a:cxn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gdLst/>
              <a:ahLst/>
              <a:cxn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gdLst/>
              <a:ahLst/>
              <a:cxn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gdLst/>
              <a:ahLst/>
              <a:cxn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gdLst/>
              <a:ahLst/>
              <a:cxn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gdLst/>
              <a:ahLst/>
              <a:cxn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gdLst/>
              <a:ahLst/>
              <a:cxn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gdLst/>
              <a:ahLst/>
              <a:cxn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gdLst/>
              <a:ahLst/>
              <a:cxn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gdLst/>
              <a:ahLst/>
              <a:cxn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gdLst/>
              <a:ahLst/>
              <a:cxn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gdLst/>
              <a:ahLst/>
              <a:cxn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gdLst/>
              <a:ahLst/>
              <a:cxn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gdLst/>
              <a:ahLst/>
              <a:cxn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gdLst/>
              <a:ahLst/>
              <a:cxn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gdLst/>
              <a:ahLst/>
              <a:cxn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gdLst/>
              <a:ahLst/>
              <a:cxn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gdLst/>
              <a:ahLst/>
              <a:cxn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gdLst/>
              <a:ahLst/>
              <a:cxn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gdLst/>
              <a:ahLst/>
              <a:cxn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gdLst/>
              <a:ahLst/>
              <a:cxn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gdLst/>
              <a:ahLst/>
              <a:cxn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gdLst/>
              <a:ahLst/>
              <a:cxn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gdLst/>
              <a:ahLst/>
              <a:cxn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gdLst/>
              <a:ahLst/>
              <a:cxn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gdLst/>
              <a:ahLst/>
              <a:cxn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gdLst/>
              <a:ahLst/>
              <a:cxn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gdLst/>
              <a:ahLst/>
              <a:cxn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gdLst/>
              <a:ahLst/>
              <a:cxn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gdLst/>
              <a:ahLst/>
              <a:cxn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gdLst/>
              <a:ahLst/>
              <a:cxn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gdLst/>
              <a:ahLst/>
              <a:cxn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gdLst/>
              <a:ahLst/>
              <a:cxn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gdLst/>
              <a:ahLst/>
              <a:cxn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gdLst/>
              <a:ahLst/>
              <a:cxn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gdLst/>
              <a:ahLst/>
              <a:cxn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gdLst/>
              <a:ahLst/>
              <a:cxn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gdLst/>
              <a:ahLst/>
              <a:cxn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gdLst/>
              <a:ahLst/>
              <a:cxn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gdLst/>
              <a:ahLst/>
              <a:cxn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gdLst/>
              <a:ahLst/>
              <a:cxn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gdLst/>
              <a:ahLst/>
              <a:cxn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gdLst/>
              <a:ahLst/>
              <a:cxn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gdLst/>
              <a:ahLst/>
              <a:cxn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gdLst/>
              <a:ahLst/>
              <a:cxn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gdLst/>
              <a:ahLst/>
              <a:cxn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gdLst/>
              <a:ahLst/>
              <a:cxn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gdLst/>
              <a:ahLst/>
              <a:cxn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gdLst/>
              <a:ahLst/>
              <a:cxn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gdLst/>
              <a:ahLst/>
              <a:cxn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gdLst/>
              <a:ahLst/>
              <a:cxn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gdLst/>
              <a:ahLst/>
              <a:cxn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gdLst/>
              <a:ahLst/>
              <a:cxn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gdLst/>
              <a:ahLst/>
              <a:cxn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gdLst/>
              <a:ahLst/>
              <a:cxn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gdLst/>
              <a:ahLst/>
              <a:cxn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gdLst/>
              <a:ahLst/>
              <a:cxn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gdLst/>
              <a:ahLst/>
              <a:cxn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gdLst/>
              <a:ahLst/>
              <a:cxn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gdLst/>
              <a:ahLst/>
              <a:cxn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gdLst/>
              <a:ahLst/>
              <a:cxn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gdLst/>
              <a:ahLst/>
              <a:cxn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gdLst/>
              <a:ahLst/>
              <a:cxn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gdLst/>
              <a:ahLst/>
              <a:cxn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gdLst/>
              <a:ahLst/>
              <a:cxn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gdLst/>
              <a:ahLst/>
              <a:cxn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gdLst/>
              <a:ahLst/>
              <a:cxn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gdLst/>
              <a:ahLst/>
              <a:cxn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gdLst/>
              <a:ahLst/>
              <a:cxn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gdLst/>
              <a:ahLst/>
              <a:cxn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gdLst/>
              <a:ahLst/>
              <a:cxn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gdLst/>
              <a:ahLst/>
              <a:cxn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gdLst/>
              <a:ahLst/>
              <a:cxn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gdLst/>
              <a:ahLst/>
              <a:cxn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gdLst/>
              <a:ahLst/>
              <a:cxn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gdLst/>
              <a:ahLst/>
              <a:cxn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gdLst/>
              <a:ahLst/>
              <a:cxn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gdLst/>
              <a:ahLst/>
              <a:cxn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gdLst/>
              <a:ahLst/>
              <a:cxn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gdLst/>
              <a:ahLst/>
              <a:cxn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gdLst/>
              <a:ahLst/>
              <a:cxn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gdLst/>
              <a:ahLst/>
              <a:cxn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gdLst/>
              <a:ahLst/>
              <a:cxn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gdLst/>
              <a:ahLst/>
              <a:cxn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gdLst/>
              <a:ahLst/>
              <a:cxn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gdLst/>
              <a:ahLst/>
              <a:cxn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gdLst/>
              <a:ahLst/>
              <a:cxn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gdLst/>
              <a:ahLst/>
              <a:cxn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gdLst/>
              <a:ahLst/>
              <a:cxn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gdLst/>
              <a:ahLst/>
              <a:cxn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gdLst/>
              <a:ahLst/>
              <a:cxn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gdLst/>
              <a:ahLst/>
              <a:cxn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gdLst/>
              <a:ahLst/>
              <a:cxn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gdLst/>
              <a:ahLst/>
              <a:cxn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gdLst/>
              <a:ahLst/>
              <a:cxn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gdLst/>
              <a:ahLst/>
              <a:cxn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gdLst/>
              <a:ahLst/>
              <a:cxn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gdLst/>
              <a:ahLst/>
              <a:cxn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gdLst/>
              <a:ahLst/>
              <a:cxn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gdLst/>
              <a:ahLst/>
              <a:cxn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gdLst/>
              <a:ahLst/>
              <a:cxn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gdLst/>
              <a:ahLst/>
              <a:cxn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gdLst/>
              <a:ahLst/>
              <a:cxn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gdLst/>
              <a:ahLst/>
              <a:cxn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gdLst/>
              <a:ahLst/>
              <a:cxn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gdLst/>
              <a:ahLst/>
              <a:cxn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gdLst/>
              <a:ahLst/>
              <a:cxn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gdLst/>
              <a:ahLst/>
              <a:cxn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gdLst/>
              <a:ahLst/>
              <a:cxn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gdLst/>
              <a:ahLst/>
              <a:cxn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gdLst/>
              <a:ahLst/>
              <a:cxn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gdLst/>
              <a:ahLst/>
              <a:cxn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gdLst/>
              <a:ahLst/>
              <a:cxn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gdLst/>
              <a:ahLst/>
              <a:cxn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gdLst/>
              <a:ahLst/>
              <a:cxn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gdLst/>
              <a:ahLst/>
              <a:cxn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gdLst/>
              <a:ahLst/>
              <a:cxn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gdLst/>
              <a:ahLst/>
              <a:cxn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gdLst/>
              <a:ahLst/>
              <a:cxn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gdLst/>
              <a:ahLst/>
              <a:cxn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gdLst/>
              <a:ahLst/>
              <a:cxn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gdLst/>
              <a:ahLst/>
              <a:cxn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gdLst/>
              <a:ahLst/>
              <a:cxn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gdLst/>
              <a:ahLst/>
              <a:cxn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gdLst/>
              <a:ahLst/>
              <a:cxn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gdLst/>
              <a:ahLst/>
              <a:cxn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gdLst/>
              <a:ahLst/>
              <a:cxn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gdLst/>
              <a:ahLst/>
              <a:cxn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gdLst/>
              <a:ahLst/>
              <a:cxn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gdLst/>
              <a:ahLst/>
              <a:cxn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gdLst/>
              <a:ahLst/>
              <a:cxn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</p:spTree>
    <p:extLst>
      <p:ext uri="{BB962C8B-B14F-4D97-AF65-F5344CB8AC3E}">
        <p14:creationId xmlns:p14="http://schemas.microsoft.com/office/powerpoint/2010/main" val="928603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>
            <a:spLocks noGrp="1"/>
          </p:cNvSpPr>
          <p:nvPr>
            <p:ph type="title"/>
          </p:nvPr>
        </p:nvSpPr>
        <p:spPr>
          <a:xfrm>
            <a:off x="1829038" y="1186733"/>
            <a:ext cx="2072909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9"/>
          <p:cNvSpPr txBox="1">
            <a:spLocks noGrp="1"/>
          </p:cNvSpPr>
          <p:nvPr>
            <p:ph type="subTitle" idx="1"/>
          </p:nvPr>
        </p:nvSpPr>
        <p:spPr>
          <a:xfrm>
            <a:off x="1930651" y="2929400"/>
            <a:ext cx="20627486" cy="9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9pPr>
          </a:lstStyle>
          <a:p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296839" y="446933"/>
            <a:ext cx="1251363" cy="1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65" name="Google Shape;465;p29"/>
          <p:cNvSpPr/>
          <p:nvPr/>
        </p:nvSpPr>
        <p:spPr>
          <a:xfrm>
            <a:off x="1720424" y="1446933"/>
            <a:ext cx="251233" cy="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66" name="Google Shape;466;p29"/>
          <p:cNvSpPr/>
          <p:nvPr/>
        </p:nvSpPr>
        <p:spPr>
          <a:xfrm>
            <a:off x="23243626" y="6034400"/>
            <a:ext cx="716093" cy="7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67" name="Google Shape;467;p29"/>
          <p:cNvSpPr/>
          <p:nvPr/>
        </p:nvSpPr>
        <p:spPr>
          <a:xfrm>
            <a:off x="23804832" y="7037800"/>
            <a:ext cx="251233" cy="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68" name="Google Shape;468;p29"/>
          <p:cNvSpPr/>
          <p:nvPr/>
        </p:nvSpPr>
        <p:spPr>
          <a:xfrm>
            <a:off x="23959719" y="5192067"/>
            <a:ext cx="96013" cy="9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69" name="Google Shape;469;p29"/>
          <p:cNvSpPr/>
          <p:nvPr/>
        </p:nvSpPr>
        <p:spPr>
          <a:xfrm>
            <a:off x="796904" y="12635800"/>
            <a:ext cx="251233" cy="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</p:spTree>
    <p:extLst>
      <p:ext uri="{BB962C8B-B14F-4D97-AF65-F5344CB8AC3E}">
        <p14:creationId xmlns:p14="http://schemas.microsoft.com/office/powerpoint/2010/main" val="16562924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3399477" y="-1875348"/>
            <a:ext cx="18169715" cy="17466749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6440439" y="4363733"/>
            <a:ext cx="11506298" cy="26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9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6440439" y="7468229"/>
            <a:ext cx="11506298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614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10635164" y="-6825648"/>
            <a:ext cx="28889446" cy="2789825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1946779" y="3796000"/>
            <a:ext cx="8181865" cy="38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1930651" y="7695200"/>
            <a:ext cx="8181865" cy="22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7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296839" y="446933"/>
            <a:ext cx="1251363" cy="1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482" name="Google Shape;482;p31"/>
          <p:cNvSpPr/>
          <p:nvPr/>
        </p:nvSpPr>
        <p:spPr>
          <a:xfrm>
            <a:off x="796904" y="2148067"/>
            <a:ext cx="251233" cy="25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</p:spTree>
    <p:extLst>
      <p:ext uri="{BB962C8B-B14F-4D97-AF65-F5344CB8AC3E}">
        <p14:creationId xmlns:p14="http://schemas.microsoft.com/office/powerpoint/2010/main" val="26196224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10877083" y="3118267"/>
            <a:ext cx="12360809" cy="5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10877083" y="9117467"/>
            <a:ext cx="8544312" cy="1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8958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 and six columns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50228" y="5169427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subTitle" idx="2"/>
          </p:nvPr>
        </p:nvSpPr>
        <p:spPr>
          <a:xfrm>
            <a:off x="8964732" y="10607267"/>
            <a:ext cx="6457641" cy="13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3"/>
          </p:nvPr>
        </p:nvSpPr>
        <p:spPr>
          <a:xfrm>
            <a:off x="1740960" y="10640085"/>
            <a:ext cx="6457641" cy="13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subTitle" idx="4"/>
          </p:nvPr>
        </p:nvSpPr>
        <p:spPr>
          <a:xfrm>
            <a:off x="16188574" y="10640085"/>
            <a:ext cx="6457641" cy="13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7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3"/>
          <p:cNvSpPr txBox="1">
            <a:spLocks noGrp="1"/>
          </p:cNvSpPr>
          <p:nvPr>
            <p:ph type="subTitle" idx="5"/>
          </p:nvPr>
        </p:nvSpPr>
        <p:spPr>
          <a:xfrm>
            <a:off x="8964767" y="6042024"/>
            <a:ext cx="6457641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2" name="Google Shape;492;p33"/>
          <p:cNvSpPr txBox="1">
            <a:spLocks noGrp="1"/>
          </p:cNvSpPr>
          <p:nvPr>
            <p:ph type="subTitle" idx="6"/>
          </p:nvPr>
        </p:nvSpPr>
        <p:spPr>
          <a:xfrm>
            <a:off x="8964767" y="5169427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3" name="Google Shape;493;p33"/>
          <p:cNvSpPr txBox="1">
            <a:spLocks noGrp="1"/>
          </p:cNvSpPr>
          <p:nvPr>
            <p:ph type="subTitle" idx="7"/>
          </p:nvPr>
        </p:nvSpPr>
        <p:spPr>
          <a:xfrm>
            <a:off x="16179306" y="6011824"/>
            <a:ext cx="6457641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4" name="Google Shape;494;p33"/>
          <p:cNvSpPr txBox="1">
            <a:spLocks noGrp="1"/>
          </p:cNvSpPr>
          <p:nvPr>
            <p:ph type="subTitle" idx="8"/>
          </p:nvPr>
        </p:nvSpPr>
        <p:spPr>
          <a:xfrm>
            <a:off x="16179306" y="5169427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5" name="Google Shape;495;p33"/>
          <p:cNvSpPr txBox="1">
            <a:spLocks noGrp="1"/>
          </p:cNvSpPr>
          <p:nvPr>
            <p:ph type="subTitle" idx="9"/>
          </p:nvPr>
        </p:nvSpPr>
        <p:spPr>
          <a:xfrm>
            <a:off x="1750228" y="6067859"/>
            <a:ext cx="6457641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6" name="Google Shape;496;p33"/>
          <p:cNvSpPr txBox="1">
            <a:spLocks noGrp="1"/>
          </p:cNvSpPr>
          <p:nvPr>
            <p:ph type="subTitle" idx="13"/>
          </p:nvPr>
        </p:nvSpPr>
        <p:spPr>
          <a:xfrm>
            <a:off x="1750228" y="9760293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subTitle" idx="14"/>
          </p:nvPr>
        </p:nvSpPr>
        <p:spPr>
          <a:xfrm>
            <a:off x="8964767" y="9760293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ubTitle" idx="15"/>
          </p:nvPr>
        </p:nvSpPr>
        <p:spPr>
          <a:xfrm>
            <a:off x="16179306" y="9760293"/>
            <a:ext cx="6457641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67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1829038" y="1186733"/>
            <a:ext cx="20729099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48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333"/>
            <a:ext cx="24387175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;p4"/>
          <p:cNvGrpSpPr/>
          <p:nvPr/>
        </p:nvGrpSpPr>
        <p:grpSpPr>
          <a:xfrm rot="1379863">
            <a:off x="188051" y="-7259951"/>
            <a:ext cx="25805736" cy="25213112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256929" y="5282000"/>
            <a:ext cx="5349496" cy="3152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4276392" y="6976768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14276392" y="5051368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14276392" y="3125933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14276392" y="8903667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8896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2846437" y="1186733"/>
            <a:ext cx="18694434" cy="27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6100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1954158" y="-6389715"/>
            <a:ext cx="27557529" cy="26611787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508" name="Google Shape;508;p35"/>
          <p:cNvSpPr txBox="1">
            <a:spLocks noGrp="1"/>
          </p:cNvSpPr>
          <p:nvPr>
            <p:ph type="title" hasCustomPrompt="1"/>
          </p:nvPr>
        </p:nvSpPr>
        <p:spPr>
          <a:xfrm>
            <a:off x="11811738" y="3460117"/>
            <a:ext cx="9798076" cy="2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4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391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0" name="Google Shape;510;p35"/>
          <p:cNvSpPr txBox="1">
            <a:spLocks noGrp="1"/>
          </p:cNvSpPr>
          <p:nvPr>
            <p:ph type="subTitle" idx="1"/>
          </p:nvPr>
        </p:nvSpPr>
        <p:spPr>
          <a:xfrm>
            <a:off x="15010154" y="6073517"/>
            <a:ext cx="4256554" cy="1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ubTitle" idx="2"/>
          </p:nvPr>
        </p:nvSpPr>
        <p:spPr>
          <a:xfrm>
            <a:off x="17679536" y="10017768"/>
            <a:ext cx="4256554" cy="1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ubTitle" idx="3"/>
          </p:nvPr>
        </p:nvSpPr>
        <p:spPr>
          <a:xfrm>
            <a:off x="11985427" y="10017800"/>
            <a:ext cx="4256554" cy="1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 idx="4"/>
          </p:nvPr>
        </p:nvSpPr>
        <p:spPr>
          <a:xfrm>
            <a:off x="1930651" y="1194816"/>
            <a:ext cx="6173604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5"/>
          <p:cNvSpPr txBox="1">
            <a:spLocks noGrp="1"/>
          </p:cNvSpPr>
          <p:nvPr>
            <p:ph type="title" idx="5" hasCustomPrompt="1"/>
          </p:nvPr>
        </p:nvSpPr>
        <p:spPr>
          <a:xfrm>
            <a:off x="16607789" y="7916600"/>
            <a:ext cx="5950375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>
            <a:spLocks noGrp="1"/>
          </p:cNvSpPr>
          <p:nvPr>
            <p:ph type="title" idx="6" hasCustomPrompt="1"/>
          </p:nvPr>
        </p:nvSpPr>
        <p:spPr>
          <a:xfrm>
            <a:off x="10768402" y="7916333"/>
            <a:ext cx="5950375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17897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12351320" y="-12200581"/>
            <a:ext cx="28889446" cy="2789825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13500024" y="4224800"/>
            <a:ext cx="9057979" cy="23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13500024" y="6170333"/>
            <a:ext cx="7747409" cy="2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6947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Title and left text 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rot="-277656" flipH="1">
            <a:off x="-16880085" y="-12379715"/>
            <a:ext cx="28889446" cy="2789825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7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1930651" y="4224800"/>
            <a:ext cx="7901829" cy="23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930651" y="6178269"/>
            <a:ext cx="7901829" cy="2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4558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7009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29042" y="1426568"/>
            <a:ext cx="11762331" cy="45504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133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39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9042" y="6075587"/>
            <a:ext cx="11762331" cy="11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grpSp>
        <p:nvGrpSpPr>
          <p:cNvPr id="2" name="Google Shape;11;p2"/>
          <p:cNvGrpSpPr/>
          <p:nvPr/>
        </p:nvGrpSpPr>
        <p:grpSpPr>
          <a:xfrm rot="12770">
            <a:off x="8384354" y="-1930584"/>
            <a:ext cx="23014556" cy="20510563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7982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;p3"/>
          <p:cNvGrpSpPr/>
          <p:nvPr/>
        </p:nvGrpSpPr>
        <p:grpSpPr>
          <a:xfrm rot="2506023">
            <a:off x="3399481" y="-1875343"/>
            <a:ext cx="18169715" cy="17466749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112025" y="5214400"/>
            <a:ext cx="8563515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33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867168" y="7459200"/>
            <a:ext cx="12652847" cy="1042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711642" y="5214400"/>
            <a:ext cx="2507526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3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3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87819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333"/>
            <a:ext cx="24387175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;p4"/>
          <p:cNvGrpSpPr/>
          <p:nvPr/>
        </p:nvGrpSpPr>
        <p:grpSpPr>
          <a:xfrm rot="1379863">
            <a:off x="188051" y="-7259951"/>
            <a:ext cx="25805736" cy="25213112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256929" y="5282000"/>
            <a:ext cx="5349496" cy="3152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4276392" y="6976768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14276392" y="5051368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14276392" y="3125933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14276392" y="8903667"/>
            <a:ext cx="6306421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6387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8;p8"/>
          <p:cNvGrpSpPr/>
          <p:nvPr/>
        </p:nvGrpSpPr>
        <p:grpSpPr>
          <a:xfrm rot="-6901726">
            <a:off x="-6184433" y="-6693693"/>
            <a:ext cx="28070539" cy="27645567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674351" y="4774000"/>
            <a:ext cx="13288130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674351" y="7018800"/>
            <a:ext cx="13288130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69831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0;p11"/>
          <p:cNvGrpSpPr/>
          <p:nvPr/>
        </p:nvGrpSpPr>
        <p:grpSpPr>
          <a:xfrm rot="2506023">
            <a:off x="3399481" y="-1875343"/>
            <a:ext cx="18169715" cy="17466749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3539265" y="4261568"/>
            <a:ext cx="17308653" cy="3516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539265" y="7854568"/>
            <a:ext cx="17308653" cy="1253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55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8;p8"/>
          <p:cNvGrpSpPr/>
          <p:nvPr/>
        </p:nvGrpSpPr>
        <p:grpSpPr>
          <a:xfrm rot="-6901726">
            <a:off x="-6184433" y="-6693693"/>
            <a:ext cx="28070539" cy="27645567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674351" y="4774000"/>
            <a:ext cx="13288130" cy="22448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674351" y="7018800"/>
            <a:ext cx="13288130" cy="1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7574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5861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1;p14"/>
          <p:cNvGrpSpPr/>
          <p:nvPr/>
        </p:nvGrpSpPr>
        <p:grpSpPr>
          <a:xfrm rot="1351513">
            <a:off x="-1114696" y="-6307291"/>
            <a:ext cx="26616412" cy="25586277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9074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Title and left tex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7;p15"/>
          <p:cNvGrpSpPr/>
          <p:nvPr/>
        </p:nvGrpSpPr>
        <p:grpSpPr>
          <a:xfrm rot="-2808582" flipH="1">
            <a:off x="-2051656" y="-5098281"/>
            <a:ext cx="25548840" cy="24816402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509597" y="104668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2509597" y="73782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2509597" y="42896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2509597" y="9353733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2509597" y="62366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2509597" y="3119600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51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7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7902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Title, subtitles and descriptions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750231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1750231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8964771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8964771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16179310" y="5955549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16179310" y="506354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1750231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1750231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8964771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8964771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16179310" y="10892600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16179310" y="9972429"/>
            <a:ext cx="6457641" cy="11184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4086669" y="3314067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4086669" y="8225133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11301338" y="3314200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11301475" y="8225133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18515611" y="3314200"/>
            <a:ext cx="17842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18515211" y="8225133"/>
            <a:ext cx="1785032" cy="1784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48097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0;p2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688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Title and four text lines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0;p27"/>
          <p:cNvGrpSpPr/>
          <p:nvPr/>
        </p:nvGrpSpPr>
        <p:grpSpPr>
          <a:xfrm rot="1351476">
            <a:off x="-2481974" y="-7884751"/>
            <a:ext cx="29351403" cy="28215453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2370347" y="93746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15402510" y="5271467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2413752" y="5299933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2370347" y="8261533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15402510" y="41298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2413752" y="4129867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15402510" y="9347301"/>
            <a:ext cx="6457641" cy="1784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15402510" y="8205701"/>
            <a:ext cx="6457641" cy="1141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1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95786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01;p34"/>
          <p:cNvGrpSpPr/>
          <p:nvPr/>
        </p:nvGrpSpPr>
        <p:grpSpPr>
          <a:xfrm rot="1351459">
            <a:off x="565199" y="-6408322"/>
            <a:ext cx="25512388" cy="24524051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2846437" y="1186733"/>
            <a:ext cx="18694434" cy="2733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5959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336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30655" y="1962832"/>
            <a:ext cx="8305881" cy="2303200"/>
          </a:xfrm>
          <a:prstGeom prst="rect">
            <a:avLst/>
          </a:prstGeom>
        </p:spPr>
        <p:txBody>
          <a:bodyPr spcFirstLastPara="1" wrap="square" lIns="243759" tIns="243759" rIns="243759" bIns="243759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930651" y="4876000"/>
            <a:ext cx="11491096" cy="72800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4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502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208088" y="2735267"/>
            <a:ext cx="17971140" cy="3625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marL="1218997" lvl="0" indent="-60949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629993" y="6629387"/>
            <a:ext cx="9126788" cy="923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22328411" y="9180723"/>
            <a:ext cx="931195" cy="93131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0"/>
          <p:cNvSpPr/>
          <p:nvPr/>
        </p:nvSpPr>
        <p:spPr>
          <a:xfrm rot="4357755">
            <a:off x="21781118" y="8863988"/>
            <a:ext cx="326909" cy="3269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1470995" y="1080667"/>
            <a:ext cx="1530599" cy="153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1214962" y="2611067"/>
            <a:ext cx="358447" cy="357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/>
          <p:nvPr/>
        </p:nvSpPr>
        <p:spPr>
          <a:xfrm>
            <a:off x="22926118" y="840267"/>
            <a:ext cx="600078" cy="59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759" tIns="243759" rIns="243759" bIns="24375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0;p11"/>
          <p:cNvGrpSpPr/>
          <p:nvPr/>
        </p:nvGrpSpPr>
        <p:grpSpPr>
          <a:xfrm rot="2506023">
            <a:off x="3399481" y="-1875343"/>
            <a:ext cx="18169715" cy="17466749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3539265" y="4261568"/>
            <a:ext cx="17308653" cy="3516000"/>
          </a:xfrm>
          <a:prstGeom prst="rect">
            <a:avLst/>
          </a:prstGeom>
        </p:spPr>
        <p:txBody>
          <a:bodyPr spcFirstLastPara="1" wrap="square" lIns="243759" tIns="243759" rIns="243759" bIns="243759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539265" y="7854568"/>
            <a:ext cx="17308653" cy="12536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2461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;p21"/>
          <p:cNvGrpSpPr/>
          <p:nvPr/>
        </p:nvGrpSpPr>
        <p:grpSpPr>
          <a:xfrm rot="1351476">
            <a:off x="-2481974" y="-7884751"/>
            <a:ext cx="29351403" cy="28215453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4365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174191" y="139513"/>
            <a:ext cx="24038788" cy="1338440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454850" y="6400800"/>
            <a:ext cx="17071023" cy="3200400"/>
          </a:xfrm>
        </p:spPr>
        <p:txBody>
          <a:bodyPr/>
          <a:lstStyle>
            <a:lvl1pPr marL="0" indent="0" algn="ctr">
              <a:buNone/>
              <a:defRPr sz="6933">
                <a:solidFill>
                  <a:schemeClr val="tx2"/>
                </a:solidFill>
              </a:defRPr>
            </a:lvl1pPr>
            <a:lvl2pPr marL="1219215" indent="0" algn="ctr">
              <a:buNone/>
            </a:lvl2pPr>
            <a:lvl3pPr marL="2438430" indent="0" algn="ctr">
              <a:buNone/>
            </a:lvl3pPr>
            <a:lvl4pPr marL="3657646" indent="0" algn="ctr">
              <a:buNone/>
            </a:lvl4pPr>
            <a:lvl5pPr marL="4876861" indent="0" algn="ctr">
              <a:buNone/>
            </a:lvl5pPr>
            <a:lvl6pPr marL="6096076" indent="0" algn="ctr">
              <a:buNone/>
            </a:lvl6pPr>
            <a:lvl7pPr marL="7315291" indent="0" algn="ctr">
              <a:buNone/>
            </a:lvl7pPr>
            <a:lvl8pPr marL="8534507" indent="0" algn="ctr">
              <a:buNone/>
            </a:lvl8pPr>
            <a:lvl9pPr marL="9753722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3733">
                <a:solidFill>
                  <a:srgbClr val="FFFFFF"/>
                </a:solidFill>
              </a:defRPr>
            </a:lvl1pPr>
          </a:lstStyle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7842" y="2898608"/>
            <a:ext cx="24060564" cy="305469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10" name="Rectangle 9"/>
          <p:cNvSpPr/>
          <p:nvPr/>
        </p:nvSpPr>
        <p:spPr>
          <a:xfrm>
            <a:off x="167842" y="2793441"/>
            <a:ext cx="24060564" cy="24116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11" name="Rectangle 10"/>
          <p:cNvSpPr/>
          <p:nvPr/>
        </p:nvSpPr>
        <p:spPr>
          <a:xfrm>
            <a:off x="167842" y="5953300"/>
            <a:ext cx="24060564" cy="22106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359" y="3011863"/>
            <a:ext cx="21948458" cy="2940051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06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438717" y="2895600"/>
            <a:ext cx="20729099" cy="9144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66020333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174191" y="139513"/>
            <a:ext cx="24038788" cy="1338440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419" y="1905003"/>
            <a:ext cx="20729099" cy="2724149"/>
          </a:xfrm>
        </p:spPr>
        <p:txBody>
          <a:bodyPr anchor="b" anchorCtr="0"/>
          <a:lstStyle>
            <a:lvl1pPr algn="l">
              <a:buNone/>
              <a:defRPr sz="10667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419" y="5095876"/>
            <a:ext cx="20729099" cy="2676525"/>
          </a:xfrm>
        </p:spPr>
        <p:txBody>
          <a:bodyPr anchor="t" anchorCtr="0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878" y="12344400"/>
            <a:ext cx="10669389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185127" y="4753661"/>
            <a:ext cx="24039170" cy="1828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8" name="Rectangle 7"/>
          <p:cNvSpPr/>
          <p:nvPr/>
        </p:nvSpPr>
        <p:spPr>
          <a:xfrm>
            <a:off x="184417" y="4682954"/>
            <a:ext cx="24039879" cy="914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9" name="Rectangle 8"/>
          <p:cNvSpPr/>
          <p:nvPr/>
        </p:nvSpPr>
        <p:spPr>
          <a:xfrm>
            <a:off x="182177" y="4937760"/>
            <a:ext cx="24042119" cy="9144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0195" y="12417552"/>
            <a:ext cx="1219359" cy="914400"/>
          </a:xfrm>
        </p:spPr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59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438717" y="2895600"/>
            <a:ext cx="9998742" cy="9144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13158913" y="2895600"/>
            <a:ext cx="9998742" cy="9144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439562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717" y="546101"/>
            <a:ext cx="20729099" cy="2286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718" y="2895600"/>
            <a:ext cx="9958096" cy="1524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6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5333" b="1"/>
            </a:lvl2pPr>
            <a:lvl3pPr>
              <a:buNone/>
              <a:defRPr sz="4800" b="1"/>
            </a:lvl3pPr>
            <a:lvl4pPr>
              <a:buNone/>
              <a:defRPr sz="4267" b="1"/>
            </a:lvl4pPr>
            <a:lvl5pPr>
              <a:buNone/>
              <a:defRPr sz="4267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209720" y="2895600"/>
            <a:ext cx="9958096" cy="1524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6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5333" b="1"/>
            </a:lvl2pPr>
            <a:lvl3pPr>
              <a:buNone/>
              <a:defRPr sz="4800" b="1"/>
            </a:lvl3pPr>
            <a:lvl4pPr>
              <a:buNone/>
              <a:defRPr sz="4267" b="1"/>
            </a:lvl4pPr>
            <a:lvl5pPr>
              <a:buNone/>
              <a:defRPr sz="4267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2438718" y="4495800"/>
            <a:ext cx="9958096" cy="77724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13209720" y="4495800"/>
            <a:ext cx="9958096" cy="77724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2333297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7720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57131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170710" y="139509"/>
            <a:ext cx="24038788" cy="1338681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717" y="546101"/>
            <a:ext cx="20729099" cy="2286000"/>
          </a:xfrm>
        </p:spPr>
        <p:txBody>
          <a:bodyPr anchor="b" anchorCtr="0"/>
          <a:lstStyle>
            <a:lvl1pPr algn="l">
              <a:buNone/>
              <a:defRPr sz="10667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2438718" y="3200400"/>
            <a:ext cx="5080661" cy="8991600"/>
          </a:xfrm>
        </p:spPr>
        <p:txBody>
          <a:bodyPr/>
          <a:lstStyle>
            <a:lvl1pPr marL="0" indent="0">
              <a:buNone/>
              <a:defRPr sz="4800"/>
            </a:lvl1pPr>
            <a:lvl2pPr>
              <a:buNone/>
              <a:defRPr sz="3200"/>
            </a:lvl2pPr>
            <a:lvl3pPr>
              <a:buNone/>
              <a:defRPr sz="2667"/>
            </a:lvl3pPr>
            <a:lvl4pPr>
              <a:buNone/>
              <a:defRPr sz="2400"/>
            </a:lvl4pPr>
            <a:lvl5pPr>
              <a:buNone/>
              <a:defRPr sz="24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7925832" y="3200400"/>
            <a:ext cx="15241984" cy="89916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98399990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718" y="9801101"/>
            <a:ext cx="19509740" cy="1044576"/>
          </a:xfrm>
        </p:spPr>
        <p:txBody>
          <a:bodyPr anchor="ctr">
            <a:noAutofit/>
          </a:bodyPr>
          <a:lstStyle>
            <a:lvl1pPr algn="l">
              <a:buNone/>
              <a:defRPr sz="7467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718" y="10891651"/>
            <a:ext cx="19509740" cy="1371600"/>
          </a:xfrm>
        </p:spPr>
        <p:txBody>
          <a:bodyPr/>
          <a:lstStyle>
            <a:lvl1pPr marL="0" indent="0">
              <a:buFontTx/>
              <a:buNone/>
              <a:defRPr sz="4267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718" y="12344400"/>
            <a:ext cx="10364549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0195" y="12417552"/>
            <a:ext cx="1219359" cy="914400"/>
          </a:xfrm>
        </p:spPr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82176" y="9367109"/>
            <a:ext cx="24021367" cy="1828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12" name="Rectangle 11"/>
          <p:cNvSpPr/>
          <p:nvPr/>
        </p:nvSpPr>
        <p:spPr>
          <a:xfrm>
            <a:off x="182716" y="9300951"/>
            <a:ext cx="24020831" cy="914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13" name="Rectangle 12"/>
          <p:cNvSpPr/>
          <p:nvPr/>
        </p:nvSpPr>
        <p:spPr>
          <a:xfrm>
            <a:off x="182721" y="9546452"/>
            <a:ext cx="24020826" cy="976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183" y="133352"/>
            <a:ext cx="24008120" cy="9163051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8533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75872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713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8390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80702" y="549283"/>
            <a:ext cx="5365179" cy="1170305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8718" y="549280"/>
            <a:ext cx="14835531" cy="1170305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2160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1886112" y="1186733"/>
            <a:ext cx="20607483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1886112" y="3073267"/>
            <a:ext cx="20607483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215" lvl="0" indent="-91441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391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7284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30652" y="1962832"/>
            <a:ext cx="8305881" cy="23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6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930651" y="4876000"/>
            <a:ext cx="11491096" cy="72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4267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7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7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7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737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1;p14"/>
          <p:cNvGrpSpPr/>
          <p:nvPr/>
        </p:nvGrpSpPr>
        <p:grpSpPr>
          <a:xfrm rot="1351513">
            <a:off x="-1114696" y="-6307291"/>
            <a:ext cx="26616412" cy="25586277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</p:spPr>
        <p:txBody>
          <a:bodyPr spcFirstLastPara="1" wrap="square" lIns="243759" tIns="243759" rIns="243759" bIns="243759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366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C28C6-E2AE-1B43-BE6B-3934904A9C5D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AEA49-F56D-844B-96A4-0E7B5754BB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7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312" y="3073267"/>
            <a:ext cx="22724559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6067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6" r:id="rId12"/>
    <p:sldLayoutId id="2147483678" r:id="rId13"/>
    <p:sldLayoutId id="2147483679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559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22724559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03205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312" y="1186733"/>
            <a:ext cx="22724559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312" y="3073267"/>
            <a:ext cx="22724559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1856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170710" y="139509"/>
            <a:ext cx="24038788" cy="1338681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4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438717" y="549277"/>
            <a:ext cx="20729099" cy="2286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438717" y="2895600"/>
            <a:ext cx="20729099" cy="9144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6461343" y="12382499"/>
            <a:ext cx="6604860" cy="952501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3733">
                <a:solidFill>
                  <a:schemeClr val="tx2"/>
                </a:solidFill>
              </a:defRPr>
            </a:lvl1pPr>
          </a:lstStyle>
          <a:p>
            <a:fld id="{1D34EF37-7C83-49CB-A06A-EECD14429940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38717" y="12344400"/>
            <a:ext cx="10567776" cy="9144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3733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390195" y="12420600"/>
            <a:ext cx="1219359" cy="9144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3733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109179A-6604-4895-BAEB-3A0DEC0715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7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10667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731529" indent="-731529" algn="l" rtl="0" eaLnBrk="1" latinLnBrk="0" hangingPunct="1">
        <a:spcBef>
          <a:spcPts val="1547"/>
        </a:spcBef>
        <a:buClr>
          <a:schemeClr val="accent1"/>
        </a:buClr>
        <a:buSzPct val="85000"/>
        <a:buFont typeface="Wingdings 2"/>
        <a:buChar char=""/>
        <a:defRPr kumimoji="0" sz="6933" kern="1200">
          <a:solidFill>
            <a:schemeClr val="tx1"/>
          </a:solidFill>
          <a:latin typeface="+mn-lt"/>
          <a:ea typeface="+mn-ea"/>
          <a:cs typeface="+mn-cs"/>
        </a:defRPr>
      </a:lvl1pPr>
      <a:lvl2pPr marL="1463058" indent="-609608" algn="l" rtl="0" eaLnBrk="1" latinLnBrk="0" hangingPunct="1">
        <a:spcBef>
          <a:spcPts val="987"/>
        </a:spcBef>
        <a:buClr>
          <a:schemeClr val="accent2"/>
        </a:buClr>
        <a:buSzPct val="85000"/>
        <a:buFont typeface="Wingdings 2"/>
        <a:buChar char=""/>
        <a:defRPr kumimoji="0"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87" indent="-609608" algn="l" rtl="0" eaLnBrk="1" latinLnBrk="0" hangingPunct="1">
        <a:spcBef>
          <a:spcPts val="987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2926117" indent="-609608" algn="l" rtl="0" eaLnBrk="1" latinLnBrk="0" hangingPunct="1">
        <a:spcBef>
          <a:spcPts val="987"/>
        </a:spcBef>
        <a:buClr>
          <a:schemeClr val="accent3"/>
        </a:buClr>
        <a:buSzPct val="80000"/>
        <a:buFont typeface="Wingdings 2"/>
        <a:buChar char=""/>
        <a:defRPr kumimoji="0" sz="5333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609608" algn="l" rtl="0" eaLnBrk="1" latinLnBrk="0" hangingPunct="1">
        <a:spcBef>
          <a:spcPts val="987"/>
        </a:spcBef>
        <a:buClr>
          <a:schemeClr val="accent3"/>
        </a:buClr>
        <a:buFontTx/>
        <a:buChar char="o"/>
        <a:defRPr kumimoji="0" sz="5333" kern="1200">
          <a:solidFill>
            <a:schemeClr val="tx1"/>
          </a:solidFill>
          <a:latin typeface="+mn-lt"/>
          <a:ea typeface="+mn-ea"/>
          <a:cs typeface="+mn-cs"/>
        </a:defRPr>
      </a:lvl5pPr>
      <a:lvl6pPr marL="4389175" indent="-609608" algn="l" rtl="0" eaLnBrk="1" latinLnBrk="0" hangingPunct="1">
        <a:spcBef>
          <a:spcPts val="987"/>
        </a:spcBef>
        <a:buClr>
          <a:schemeClr val="accent3"/>
        </a:buClr>
        <a:buChar char="•"/>
        <a:defRPr kumimoji="0" sz="4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120704" indent="-609608" algn="l" rtl="0" eaLnBrk="1" latinLnBrk="0" hangingPunct="1">
        <a:spcBef>
          <a:spcPts val="987"/>
        </a:spcBef>
        <a:buClr>
          <a:schemeClr val="accent2"/>
        </a:buClr>
        <a:buChar char="•"/>
        <a:defRPr kumimoji="0"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5852233" indent="-609608" algn="l" rtl="0" eaLnBrk="1" latinLnBrk="0" hangingPunct="1">
        <a:spcBef>
          <a:spcPts val="987"/>
        </a:spcBef>
        <a:buClr>
          <a:schemeClr val="accent1">
            <a:tint val="60000"/>
          </a:schemeClr>
        </a:buClr>
        <a:buChar char="•"/>
        <a:defRPr kumimoji="0"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6583762" indent="-609608" algn="l" rtl="0" eaLnBrk="1" latinLnBrk="0" hangingPunct="1">
        <a:spcBef>
          <a:spcPts val="987"/>
        </a:spcBef>
        <a:buClr>
          <a:schemeClr val="accent2">
            <a:tint val="60000"/>
          </a:schemeClr>
        </a:buClr>
        <a:buChar char="•"/>
        <a:defRPr kumimoji="0"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BEA86-0731-436D-858A-EDB84C7C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3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3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rprise Gift Cliparts, Stock Vector and Royalty Free Surprise Gift  Illustrations">
            <a:extLst>
              <a:ext uri="{FF2B5EF4-FFF2-40B4-BE49-F238E27FC236}">
                <a16:creationId xmlns:a16="http://schemas.microsoft.com/office/drawing/2014/main" id="{BA13DA1F-7EEA-44F0-98AB-71BB0A46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181" y="3200594"/>
            <a:ext cx="7314811" cy="731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1857;p60">
            <a:extLst>
              <a:ext uri="{FF2B5EF4-FFF2-40B4-BE49-F238E27FC236}">
                <a16:creationId xmlns:a16="http://schemas.microsoft.com/office/drawing/2014/main" id="{4CD36A00-DFEF-4967-89DB-C64F8D401D9D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4" name="Google Shape;1858;p60">
              <a:extLst>
                <a:ext uri="{FF2B5EF4-FFF2-40B4-BE49-F238E27FC236}">
                  <a16:creationId xmlns:a16="http://schemas.microsoft.com/office/drawing/2014/main" id="{72F700AF-094D-419E-9F17-4BA6F9C205B7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859;p60">
              <a:extLst>
                <a:ext uri="{FF2B5EF4-FFF2-40B4-BE49-F238E27FC236}">
                  <a16:creationId xmlns:a16="http://schemas.microsoft.com/office/drawing/2014/main" id="{A904B79F-A998-43BB-A4CF-CF883783B131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860;p60">
              <a:extLst>
                <a:ext uri="{FF2B5EF4-FFF2-40B4-BE49-F238E27FC236}">
                  <a16:creationId xmlns:a16="http://schemas.microsoft.com/office/drawing/2014/main" id="{49F31099-90EB-4809-9A30-C24DB483990E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61;p60">
              <a:extLst>
                <a:ext uri="{FF2B5EF4-FFF2-40B4-BE49-F238E27FC236}">
                  <a16:creationId xmlns:a16="http://schemas.microsoft.com/office/drawing/2014/main" id="{6CBEA69A-169E-43CF-956D-07CAF04E83A7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2;p60">
              <a:extLst>
                <a:ext uri="{FF2B5EF4-FFF2-40B4-BE49-F238E27FC236}">
                  <a16:creationId xmlns:a16="http://schemas.microsoft.com/office/drawing/2014/main" id="{6C06B7B7-2F75-4FE0-819F-A7993890087F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3;p60">
              <a:extLst>
                <a:ext uri="{FF2B5EF4-FFF2-40B4-BE49-F238E27FC236}">
                  <a16:creationId xmlns:a16="http://schemas.microsoft.com/office/drawing/2014/main" id="{07D531BD-5AE9-4CFD-8D1A-EA722B3C8D0D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4;p60">
              <a:extLst>
                <a:ext uri="{FF2B5EF4-FFF2-40B4-BE49-F238E27FC236}">
                  <a16:creationId xmlns:a16="http://schemas.microsoft.com/office/drawing/2014/main" id="{FC50FE98-4B3D-4E4B-900B-82BE907EF9B6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5;p60">
              <a:extLst>
                <a:ext uri="{FF2B5EF4-FFF2-40B4-BE49-F238E27FC236}">
                  <a16:creationId xmlns:a16="http://schemas.microsoft.com/office/drawing/2014/main" id="{23AE84C9-6C55-4723-B579-339430785D60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6;p60">
              <a:extLst>
                <a:ext uri="{FF2B5EF4-FFF2-40B4-BE49-F238E27FC236}">
                  <a16:creationId xmlns:a16="http://schemas.microsoft.com/office/drawing/2014/main" id="{BDB287C9-DEE5-4D29-99F4-EC76FCCFD5DA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7;p60">
              <a:extLst>
                <a:ext uri="{FF2B5EF4-FFF2-40B4-BE49-F238E27FC236}">
                  <a16:creationId xmlns:a16="http://schemas.microsoft.com/office/drawing/2014/main" id="{ACBA4D47-EFB4-4011-9846-B525D57489BB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8;p60">
              <a:extLst>
                <a:ext uri="{FF2B5EF4-FFF2-40B4-BE49-F238E27FC236}">
                  <a16:creationId xmlns:a16="http://schemas.microsoft.com/office/drawing/2014/main" id="{900BB9F7-633B-4F2C-AC69-D16F5E4620B2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9;p60">
              <a:extLst>
                <a:ext uri="{FF2B5EF4-FFF2-40B4-BE49-F238E27FC236}">
                  <a16:creationId xmlns:a16="http://schemas.microsoft.com/office/drawing/2014/main" id="{9DDB8D0C-8ABE-485E-A414-8D70DB7D9F6E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3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308-429C-E6C0-0F83-87355B14843A}"/>
              </a:ext>
            </a:extLst>
          </p:cNvPr>
          <p:cNvSpPr txBox="1">
            <a:spLocks/>
          </p:cNvSpPr>
          <p:nvPr/>
        </p:nvSpPr>
        <p:spPr>
          <a:xfrm>
            <a:off x="909448" y="549277"/>
            <a:ext cx="20726400" cy="22860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7" b="1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itchFamily="34" charset="0"/>
                <a:sym typeface="Arial"/>
              </a:rPr>
              <a:t>Coding Competition</a:t>
            </a:r>
            <a:endParaRPr kumimoji="0" lang="en-US" sz="1066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itchFamily="34" charset="0"/>
              <a:sym typeface="Arial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4F4B39C-1699-7AE4-778F-E6A8076D13A3}"/>
              </a:ext>
            </a:extLst>
          </p:cNvPr>
          <p:cNvSpPr txBox="1">
            <a:spLocks/>
          </p:cNvSpPr>
          <p:nvPr/>
        </p:nvSpPr>
        <p:spPr>
          <a:xfrm>
            <a:off x="1942722" y="9161247"/>
            <a:ext cx="8300509" cy="121479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24384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400" b="1" i="0" u="none" strike="noStrike" kern="1200" cap="none" spc="0" normalizeH="0" baseline="0" noProof="0" dirty="0">
                <a:ln>
                  <a:noFill/>
                </a:ln>
                <a:solidFill>
                  <a:srgbClr val="D348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itchFamily="34" charset="0"/>
                <a:sym typeface="Arial"/>
              </a:rPr>
              <a:t>BEST</a:t>
            </a:r>
            <a:r>
              <a:rPr kumimoji="0" lang="en-IN" sz="6400" b="1" i="0" u="none" strike="noStrike" kern="1200" cap="none" spc="0" normalizeH="0" noProof="0" dirty="0">
                <a:ln>
                  <a:noFill/>
                </a:ln>
                <a:solidFill>
                  <a:srgbClr val="D348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itchFamily="34" charset="0"/>
                <a:sym typeface="Arial"/>
              </a:rPr>
              <a:t> WEBSITE CREATION</a:t>
            </a:r>
            <a:endParaRPr kumimoji="0" lang="en-US" sz="6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122" name="Picture 2" descr="Gift box Royalty Free Vector Image - VectorStock">
            <a:extLst>
              <a:ext uri="{FF2B5EF4-FFF2-40B4-BE49-F238E27FC236}">
                <a16:creationId xmlns:a16="http://schemas.microsoft.com/office/drawing/2014/main" id="{6F50F99C-39D7-4CED-8FB4-3BADC4CBF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1874" r="3874" b="10054"/>
          <a:stretch/>
        </p:blipFill>
        <p:spPr bwMode="auto">
          <a:xfrm>
            <a:off x="12210519" y="3050387"/>
            <a:ext cx="5588001" cy="58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ay Tuned | Pro Loco Cisano Bergamasco">
            <a:extLst>
              <a:ext uri="{FF2B5EF4-FFF2-40B4-BE49-F238E27FC236}">
                <a16:creationId xmlns:a16="http://schemas.microsoft.com/office/drawing/2014/main" id="{2AAA8032-60D6-4457-905B-6ABB0EDE1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99" y="9144314"/>
            <a:ext cx="5184775" cy="36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8 Simple Steps for Creating Your First Website (The Ultimate Guide)">
            <a:extLst>
              <a:ext uri="{FF2B5EF4-FFF2-40B4-BE49-F238E27FC236}">
                <a16:creationId xmlns:a16="http://schemas.microsoft.com/office/drawing/2014/main" id="{72D78CAA-BC36-4CE1-95DC-395849FD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54" y="3855401"/>
            <a:ext cx="6425446" cy="42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4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05874-C6CC-AD4F-DAF3-DA5EF71EC3F0}"/>
              </a:ext>
            </a:extLst>
          </p:cNvPr>
          <p:cNvSpPr txBox="1"/>
          <p:nvPr/>
        </p:nvSpPr>
        <p:spPr>
          <a:xfrm>
            <a:off x="6098183" y="1679509"/>
            <a:ext cx="12190864" cy="1887205"/>
          </a:xfrm>
          <a:prstGeom prst="rect">
            <a:avLst/>
          </a:prstGeom>
          <a:noFill/>
        </p:spPr>
        <p:txBody>
          <a:bodyPr wrap="square" lIns="243375" tIns="121683" rIns="243375" bIns="121683">
            <a:spAutoFit/>
          </a:bodyPr>
          <a:lstStyle/>
          <a:p>
            <a:pPr marL="0" marR="0" lvl="0" indent="0" algn="ctr" defTabSz="456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THANK YOU</a:t>
            </a:r>
            <a:r>
              <a:rPr kumimoji="0" lang="en-IN" sz="107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  <a:sym typeface="Wingdings" panose="05000000000000000000" pitchFamily="2" charset="2"/>
              </a:rPr>
              <a:t> </a:t>
            </a:r>
            <a:endParaRPr kumimoji="0" lang="en-IN" sz="10700" b="0" i="0" u="none" strike="noStrike" kern="120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0298A-38C5-0E8E-2F16-E6C43E351661}"/>
              </a:ext>
            </a:extLst>
          </p:cNvPr>
          <p:cNvSpPr txBox="1"/>
          <p:nvPr/>
        </p:nvSpPr>
        <p:spPr>
          <a:xfrm>
            <a:off x="499953" y="4606925"/>
            <a:ext cx="20168559" cy="2046236"/>
          </a:xfrm>
          <a:prstGeom prst="rect">
            <a:avLst/>
          </a:prstGeom>
          <a:noFill/>
        </p:spPr>
        <p:txBody>
          <a:bodyPr wrap="square" lIns="243375" tIns="121683" rIns="243375" bIns="121683">
            <a:spAutoFit/>
          </a:bodyPr>
          <a:lstStyle/>
          <a:p>
            <a:pPr marL="0" marR="0" lvl="0" indent="0" algn="l" defTabSz="456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00" b="0" i="0" u="none" strike="noStrike" kern="1200" cap="none" spc="0" normalizeH="0" baseline="0" noProof="0" dirty="0">
                <a:ln>
                  <a:noFill/>
                </a:ln>
                <a:solidFill>
                  <a:srgbClr val="407BFF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JOIN WhatsApp community</a:t>
            </a:r>
            <a:endParaRPr kumimoji="0" lang="en-IN" sz="11700" b="0" i="0" u="none" strike="noStrike" kern="1200" cap="none" spc="0" normalizeH="0" baseline="0" noProof="0" dirty="0">
              <a:ln>
                <a:noFill/>
              </a:ln>
              <a:solidFill>
                <a:srgbClr val="407BFF"/>
              </a:solidFill>
              <a:effectLst/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B6E74-552A-96C0-825E-7A3DB0C9270D}"/>
              </a:ext>
            </a:extLst>
          </p:cNvPr>
          <p:cNvSpPr txBox="1"/>
          <p:nvPr/>
        </p:nvSpPr>
        <p:spPr>
          <a:xfrm>
            <a:off x="3434068" y="7257147"/>
            <a:ext cx="16260757" cy="1558912"/>
          </a:xfrm>
          <a:prstGeom prst="rect">
            <a:avLst/>
          </a:prstGeom>
          <a:noFill/>
        </p:spPr>
        <p:txBody>
          <a:bodyPr wrap="square" lIns="243375" tIns="121683" rIns="243375" bIns="121683">
            <a:spAutoFit/>
          </a:bodyPr>
          <a:lstStyle/>
          <a:p>
            <a:pPr marL="0" marR="0" lvl="0" indent="0" algn="l" defTabSz="4568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407B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novitech</a:t>
            </a:r>
            <a:r>
              <a:rPr kumimoji="0" 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263238">
                    <a:lumMod val="50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research</a:t>
            </a:r>
            <a:r>
              <a:rPr kumimoji="0" 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407BFF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and</a:t>
            </a:r>
            <a:r>
              <a:rPr kumimoji="0" 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263238">
                    <a:lumMod val="50000"/>
                  </a:srgbClr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development</a:t>
            </a:r>
            <a:endParaRPr kumimoji="0" lang="en-IN" sz="8500" b="1" i="0" u="none" strike="noStrike" kern="1200" cap="none" spc="0" normalizeH="0" baseline="0" noProof="0" dirty="0">
              <a:ln>
                <a:noFill/>
              </a:ln>
              <a:solidFill>
                <a:srgbClr val="263238">
                  <a:lumMod val="50000"/>
                </a:srgbClr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2632F-7391-F90C-9149-D58459D15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10456" r="28591" b="12466"/>
          <a:stretch/>
        </p:blipFill>
        <p:spPr>
          <a:xfrm>
            <a:off x="19776751" y="7021997"/>
            <a:ext cx="1783523" cy="1799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ubscribe Button PNG, Subscribe Button Transparent Background - FreeIconsPNG">
            <a:extLst>
              <a:ext uri="{FF2B5EF4-FFF2-40B4-BE49-F238E27FC236}">
                <a16:creationId xmlns:a16="http://schemas.microsoft.com/office/drawing/2014/main" id="{66B49F8F-373F-7DF8-ED8F-2B8B58FEC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0" t="31853" r="730" b="31097"/>
          <a:stretch/>
        </p:blipFill>
        <p:spPr bwMode="auto">
          <a:xfrm>
            <a:off x="8180832" y="9830181"/>
            <a:ext cx="6959807" cy="257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3E983-9AAC-B162-1D1D-9134091F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3246" y="9899061"/>
            <a:ext cx="2171597" cy="21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ial Media icon.whatsapp icon.">
            <a:extLst>
              <a:ext uri="{FF2B5EF4-FFF2-40B4-BE49-F238E27FC236}">
                <a16:creationId xmlns:a16="http://schemas.microsoft.com/office/drawing/2014/main" id="{3BEE8AE9-33BA-40D2-A2BA-C2785D7A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488" y="4710211"/>
            <a:ext cx="1942950" cy="19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oogle Shape;1857;p60">
            <a:extLst>
              <a:ext uri="{FF2B5EF4-FFF2-40B4-BE49-F238E27FC236}">
                <a16:creationId xmlns:a16="http://schemas.microsoft.com/office/drawing/2014/main" id="{E875C8DA-ED5B-4528-8FC9-B6CED6E9C3AF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12" name="Google Shape;1858;p60">
              <a:extLst>
                <a:ext uri="{FF2B5EF4-FFF2-40B4-BE49-F238E27FC236}">
                  <a16:creationId xmlns:a16="http://schemas.microsoft.com/office/drawing/2014/main" id="{60E669B4-02BD-403E-9217-7EF851C388BF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59;p60">
              <a:extLst>
                <a:ext uri="{FF2B5EF4-FFF2-40B4-BE49-F238E27FC236}">
                  <a16:creationId xmlns:a16="http://schemas.microsoft.com/office/drawing/2014/main" id="{8A146CBF-ECDF-4A82-B868-CFB819032677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0;p60">
              <a:extLst>
                <a:ext uri="{FF2B5EF4-FFF2-40B4-BE49-F238E27FC236}">
                  <a16:creationId xmlns:a16="http://schemas.microsoft.com/office/drawing/2014/main" id="{A0D9A0B6-4163-4671-ACD4-C5F6AEC4EFFB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1;p60">
              <a:extLst>
                <a:ext uri="{FF2B5EF4-FFF2-40B4-BE49-F238E27FC236}">
                  <a16:creationId xmlns:a16="http://schemas.microsoft.com/office/drawing/2014/main" id="{682A729F-6BF9-4C3F-98BE-2DFB8A7E465F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2;p60">
              <a:extLst>
                <a:ext uri="{FF2B5EF4-FFF2-40B4-BE49-F238E27FC236}">
                  <a16:creationId xmlns:a16="http://schemas.microsoft.com/office/drawing/2014/main" id="{C22E2961-873E-4725-8263-368E510B595F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3;p60">
              <a:extLst>
                <a:ext uri="{FF2B5EF4-FFF2-40B4-BE49-F238E27FC236}">
                  <a16:creationId xmlns:a16="http://schemas.microsoft.com/office/drawing/2014/main" id="{0C738AAA-312D-4D1A-8845-6340ECC0B681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64;p60">
              <a:extLst>
                <a:ext uri="{FF2B5EF4-FFF2-40B4-BE49-F238E27FC236}">
                  <a16:creationId xmlns:a16="http://schemas.microsoft.com/office/drawing/2014/main" id="{3E586832-A392-46F1-AF17-84CCAF6A9C40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65;p60">
              <a:extLst>
                <a:ext uri="{FF2B5EF4-FFF2-40B4-BE49-F238E27FC236}">
                  <a16:creationId xmlns:a16="http://schemas.microsoft.com/office/drawing/2014/main" id="{18B61D65-7007-45DD-924A-2E36CDDA9AEE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866;p60">
              <a:extLst>
                <a:ext uri="{FF2B5EF4-FFF2-40B4-BE49-F238E27FC236}">
                  <a16:creationId xmlns:a16="http://schemas.microsoft.com/office/drawing/2014/main" id="{0FD7FD07-F420-4B5C-8F45-EE5A2AB19101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67;p60">
              <a:extLst>
                <a:ext uri="{FF2B5EF4-FFF2-40B4-BE49-F238E27FC236}">
                  <a16:creationId xmlns:a16="http://schemas.microsoft.com/office/drawing/2014/main" id="{D907EC7D-D040-49DD-8EED-1F377B09EFA3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68;p60">
              <a:extLst>
                <a:ext uri="{FF2B5EF4-FFF2-40B4-BE49-F238E27FC236}">
                  <a16:creationId xmlns:a16="http://schemas.microsoft.com/office/drawing/2014/main" id="{F8551DEF-AA50-42B3-8286-922099D457BD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69;p60">
              <a:extLst>
                <a:ext uri="{FF2B5EF4-FFF2-40B4-BE49-F238E27FC236}">
                  <a16:creationId xmlns:a16="http://schemas.microsoft.com/office/drawing/2014/main" id="{A9705B5B-7971-4941-974A-46E449746C97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tendance Images – Browse 72,302 Stock Photos, Vectors, and Video | Adobe  Stock">
            <a:extLst>
              <a:ext uri="{FF2B5EF4-FFF2-40B4-BE49-F238E27FC236}">
                <a16:creationId xmlns:a16="http://schemas.microsoft.com/office/drawing/2014/main" id="{B1FF0E75-89BA-8CF5-B314-98DAE7F3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710" y="2829954"/>
            <a:ext cx="6502036" cy="423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85C74C-5400-D2A5-BA4B-B5B707EFD86C}"/>
              </a:ext>
            </a:extLst>
          </p:cNvPr>
          <p:cNvSpPr txBox="1">
            <a:spLocks/>
          </p:cNvSpPr>
          <p:nvPr/>
        </p:nvSpPr>
        <p:spPr>
          <a:xfrm>
            <a:off x="908726" y="7727841"/>
            <a:ext cx="22724559" cy="221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DBF"/>
              </a:buClr>
              <a:buSzPts val="2800"/>
              <a:buFont typeface="Fredoka One"/>
              <a:buNone/>
              <a:tabLst/>
              <a:defRPr/>
            </a:pPr>
            <a:r>
              <a:rPr kumimoji="0" lang="en-US" sz="11700" b="0" i="0" u="none" strike="noStrike" kern="0" cap="none" spc="0" normalizeH="0" baseline="0" noProof="0">
                <a:ln>
                  <a:noFill/>
                </a:ln>
                <a:solidFill>
                  <a:srgbClr val="305DBF"/>
                </a:solidFill>
                <a:effectLst/>
                <a:uLnTx/>
                <a:uFillTx/>
                <a:latin typeface="Fredoka One"/>
                <a:sym typeface="Fredoka One"/>
              </a:rPr>
              <a:t>Post Your Attendance</a:t>
            </a:r>
            <a:endParaRPr kumimoji="0" lang="en-IN" sz="117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sym typeface="Fredoka One"/>
            </a:endParaRPr>
          </a:p>
        </p:txBody>
      </p:sp>
      <p:grpSp>
        <p:nvGrpSpPr>
          <p:cNvPr id="5" name="Google Shape;1857;p60">
            <a:extLst>
              <a:ext uri="{FF2B5EF4-FFF2-40B4-BE49-F238E27FC236}">
                <a16:creationId xmlns:a16="http://schemas.microsoft.com/office/drawing/2014/main" id="{69CC6945-327E-4F1F-8CFB-F5044FBD7199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6" name="Google Shape;1858;p60">
              <a:extLst>
                <a:ext uri="{FF2B5EF4-FFF2-40B4-BE49-F238E27FC236}">
                  <a16:creationId xmlns:a16="http://schemas.microsoft.com/office/drawing/2014/main" id="{B0BB6D1D-2313-4330-8700-12DD3317893F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59;p60">
              <a:extLst>
                <a:ext uri="{FF2B5EF4-FFF2-40B4-BE49-F238E27FC236}">
                  <a16:creationId xmlns:a16="http://schemas.microsoft.com/office/drawing/2014/main" id="{4C10C2C0-B673-43BA-9ACC-E102833538D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0;p60">
              <a:extLst>
                <a:ext uri="{FF2B5EF4-FFF2-40B4-BE49-F238E27FC236}">
                  <a16:creationId xmlns:a16="http://schemas.microsoft.com/office/drawing/2014/main" id="{EDFBA3DC-9D07-4ABC-86B7-B87634FD7E7F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1;p60">
              <a:extLst>
                <a:ext uri="{FF2B5EF4-FFF2-40B4-BE49-F238E27FC236}">
                  <a16:creationId xmlns:a16="http://schemas.microsoft.com/office/drawing/2014/main" id="{3A941A6C-3641-48EF-BA63-5AD740B64DF7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2;p60">
              <a:extLst>
                <a:ext uri="{FF2B5EF4-FFF2-40B4-BE49-F238E27FC236}">
                  <a16:creationId xmlns:a16="http://schemas.microsoft.com/office/drawing/2014/main" id="{7B71408E-87F3-4E46-98D1-103AEB2D47F5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3;p60">
              <a:extLst>
                <a:ext uri="{FF2B5EF4-FFF2-40B4-BE49-F238E27FC236}">
                  <a16:creationId xmlns:a16="http://schemas.microsoft.com/office/drawing/2014/main" id="{B8F4F3D9-3AED-4268-A3A1-7F1E330816E1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4;p60">
              <a:extLst>
                <a:ext uri="{FF2B5EF4-FFF2-40B4-BE49-F238E27FC236}">
                  <a16:creationId xmlns:a16="http://schemas.microsoft.com/office/drawing/2014/main" id="{FA509EF5-F0E7-44F4-9643-E78488DF73CC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5;p60">
              <a:extLst>
                <a:ext uri="{FF2B5EF4-FFF2-40B4-BE49-F238E27FC236}">
                  <a16:creationId xmlns:a16="http://schemas.microsoft.com/office/drawing/2014/main" id="{9986E0AC-9C0D-42E5-BA59-0919777BB2DE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6;p60">
              <a:extLst>
                <a:ext uri="{FF2B5EF4-FFF2-40B4-BE49-F238E27FC236}">
                  <a16:creationId xmlns:a16="http://schemas.microsoft.com/office/drawing/2014/main" id="{20EB0921-695D-4976-8E12-15F5B15CEA8C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7;p60">
              <a:extLst>
                <a:ext uri="{FF2B5EF4-FFF2-40B4-BE49-F238E27FC236}">
                  <a16:creationId xmlns:a16="http://schemas.microsoft.com/office/drawing/2014/main" id="{48B35507-D3C1-4D23-A4DC-352C704A21AC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8;p60">
              <a:extLst>
                <a:ext uri="{FF2B5EF4-FFF2-40B4-BE49-F238E27FC236}">
                  <a16:creationId xmlns:a16="http://schemas.microsoft.com/office/drawing/2014/main" id="{141F451D-38E0-4E4D-BE14-4349095E53C7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9;p60">
              <a:extLst>
                <a:ext uri="{FF2B5EF4-FFF2-40B4-BE49-F238E27FC236}">
                  <a16:creationId xmlns:a16="http://schemas.microsoft.com/office/drawing/2014/main" id="{8308363A-59E2-41EC-9CC0-07A4098CCD33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95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haviour Q&amp;A session dates set | Vet Times">
            <a:extLst>
              <a:ext uri="{FF2B5EF4-FFF2-40B4-BE49-F238E27FC236}">
                <a16:creationId xmlns:a16="http://schemas.microsoft.com/office/drawing/2014/main" id="{96E95412-EFD9-8003-A4D3-9BAF2802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93" y="3913729"/>
            <a:ext cx="13387388" cy="70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1857;p60">
            <a:extLst>
              <a:ext uri="{FF2B5EF4-FFF2-40B4-BE49-F238E27FC236}">
                <a16:creationId xmlns:a16="http://schemas.microsoft.com/office/drawing/2014/main" id="{4959F3B6-1CE0-4AFD-92F6-2D2FEC8C04E5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4" name="Google Shape;1858;p60">
              <a:extLst>
                <a:ext uri="{FF2B5EF4-FFF2-40B4-BE49-F238E27FC236}">
                  <a16:creationId xmlns:a16="http://schemas.microsoft.com/office/drawing/2014/main" id="{FF071DE7-7AD0-4381-8889-9A737F1DEE49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1859;p60">
              <a:extLst>
                <a:ext uri="{FF2B5EF4-FFF2-40B4-BE49-F238E27FC236}">
                  <a16:creationId xmlns:a16="http://schemas.microsoft.com/office/drawing/2014/main" id="{914FCCB6-7809-491F-9D3E-625D051B2563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860;p60">
              <a:extLst>
                <a:ext uri="{FF2B5EF4-FFF2-40B4-BE49-F238E27FC236}">
                  <a16:creationId xmlns:a16="http://schemas.microsoft.com/office/drawing/2014/main" id="{5FDF8F7F-CB2C-4142-8A02-22CD822F9566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61;p60">
              <a:extLst>
                <a:ext uri="{FF2B5EF4-FFF2-40B4-BE49-F238E27FC236}">
                  <a16:creationId xmlns:a16="http://schemas.microsoft.com/office/drawing/2014/main" id="{E16D3109-0CF0-4764-8B24-165A5EAC492F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2;p60">
              <a:extLst>
                <a:ext uri="{FF2B5EF4-FFF2-40B4-BE49-F238E27FC236}">
                  <a16:creationId xmlns:a16="http://schemas.microsoft.com/office/drawing/2014/main" id="{B92EC652-F338-4A1A-A390-0B0BB63C835C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3;p60">
              <a:extLst>
                <a:ext uri="{FF2B5EF4-FFF2-40B4-BE49-F238E27FC236}">
                  <a16:creationId xmlns:a16="http://schemas.microsoft.com/office/drawing/2014/main" id="{96456E39-9FF1-4485-A15C-ED254E78F383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4;p60">
              <a:extLst>
                <a:ext uri="{FF2B5EF4-FFF2-40B4-BE49-F238E27FC236}">
                  <a16:creationId xmlns:a16="http://schemas.microsoft.com/office/drawing/2014/main" id="{826ABDB1-F940-4AF8-A6CF-F8A656E8999E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5;p60">
              <a:extLst>
                <a:ext uri="{FF2B5EF4-FFF2-40B4-BE49-F238E27FC236}">
                  <a16:creationId xmlns:a16="http://schemas.microsoft.com/office/drawing/2014/main" id="{8DBB9E25-0763-4A1C-A0B8-C755DA70438C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6;p60">
              <a:extLst>
                <a:ext uri="{FF2B5EF4-FFF2-40B4-BE49-F238E27FC236}">
                  <a16:creationId xmlns:a16="http://schemas.microsoft.com/office/drawing/2014/main" id="{430E9C38-2221-4DBA-8B9B-D831BFE90F32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7;p60">
              <a:extLst>
                <a:ext uri="{FF2B5EF4-FFF2-40B4-BE49-F238E27FC236}">
                  <a16:creationId xmlns:a16="http://schemas.microsoft.com/office/drawing/2014/main" id="{C07A21B3-8864-455C-B107-8196FD60366F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8;p60">
              <a:extLst>
                <a:ext uri="{FF2B5EF4-FFF2-40B4-BE49-F238E27FC236}">
                  <a16:creationId xmlns:a16="http://schemas.microsoft.com/office/drawing/2014/main" id="{E3B75E7C-271D-4E0D-BCE1-4FB2E94E1EE7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9;p60">
              <a:extLst>
                <a:ext uri="{FF2B5EF4-FFF2-40B4-BE49-F238E27FC236}">
                  <a16:creationId xmlns:a16="http://schemas.microsoft.com/office/drawing/2014/main" id="{9C9C9671-3E68-442C-B0D0-7E21D4834099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92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2841" y="782445"/>
            <a:ext cx="11896447" cy="1738784"/>
          </a:xfrm>
          <a:prstGeom prst="rect">
            <a:avLst/>
          </a:prstGeom>
          <a:noFill/>
        </p:spPr>
        <p:txBody>
          <a:bodyPr wrap="square" lIns="91229" tIns="45602" rIns="91229" bIns="45602" rtlCol="0">
            <a:spAutoFit/>
          </a:bodyPr>
          <a:lstStyle/>
          <a:p>
            <a:pPr algn="ctr"/>
            <a:r>
              <a:rPr lang="en-IN" sz="107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Announcement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6991" y="3750395"/>
            <a:ext cx="18429666" cy="4103962"/>
          </a:xfrm>
          <a:prstGeom prst="rect">
            <a:avLst/>
          </a:prstGeom>
        </p:spPr>
        <p:txBody>
          <a:bodyPr wrap="square" lIns="91229" tIns="45602" rIns="91229" bIns="45602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ATTENDANCE  LINK </a:t>
            </a: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will be shared in between session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Minimum </a:t>
            </a:r>
            <a:r>
              <a:rPr lang="en-US" sz="6000" b="1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28 DAYS </a:t>
            </a: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Attendance required to receive your </a:t>
            </a:r>
          </a:p>
          <a:p>
            <a:pPr algn="just">
              <a:lnSpc>
                <a:spcPct val="150000"/>
              </a:lnSpc>
            </a:pPr>
            <a:r>
              <a:rPr lang="en-US" sz="6000" b="1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FREE E-CERTIFICATE</a:t>
            </a:r>
          </a:p>
        </p:txBody>
      </p:sp>
      <p:pic>
        <p:nvPicPr>
          <p:cNvPr id="1026" name="Picture 2" descr="Announcement - Free marketing ic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83694" y="6807414"/>
            <a:ext cx="4878704" cy="4876803"/>
          </a:xfrm>
          <a:prstGeom prst="rect">
            <a:avLst/>
          </a:prstGeom>
          <a:noFill/>
        </p:spPr>
      </p:pic>
      <p:grpSp>
        <p:nvGrpSpPr>
          <p:cNvPr id="4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9871669">
            <a:off x="320108" y="-90949"/>
            <a:ext cx="1948984" cy="2395621"/>
            <a:chOff x="122038" y="7256931"/>
            <a:chExt cx="668104" cy="895217"/>
          </a:xfrm>
        </p:grpSpPr>
        <p:sp>
          <p:nvSpPr>
            <p:cNvPr id="8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45363" y="1806565"/>
            <a:ext cx="11896447" cy="1738784"/>
          </a:xfrm>
          <a:prstGeom prst="rect">
            <a:avLst/>
          </a:prstGeom>
          <a:noFill/>
        </p:spPr>
        <p:txBody>
          <a:bodyPr wrap="square" lIns="91229" tIns="45602" rIns="91229" bIns="45602" rtlCol="0">
            <a:spAutoFit/>
          </a:bodyPr>
          <a:lstStyle/>
          <a:p>
            <a:pPr algn="ctr"/>
            <a:r>
              <a:rPr lang="en-IN" sz="107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Prerequisites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45363" y="4917898"/>
            <a:ext cx="11754770" cy="4247078"/>
          </a:xfrm>
          <a:prstGeom prst="rect">
            <a:avLst/>
          </a:prstGeom>
        </p:spPr>
        <p:txBody>
          <a:bodyPr wrap="square" lIns="91229" tIns="45602" rIns="91229" bIns="45602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	Laptop with Internet Connection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	No Prior Knowledge is required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	Note &amp; Pen</a:t>
            </a:r>
          </a:p>
        </p:txBody>
      </p:sp>
      <p:grpSp>
        <p:nvGrpSpPr>
          <p:cNvPr id="3" name="Google Shape;1188;p50">
            <a:extLst>
              <a:ext uri="{FF2B5EF4-FFF2-40B4-BE49-F238E27FC236}">
                <a16:creationId xmlns:a16="http://schemas.microsoft.com/office/drawing/2014/main" id="{E3666234-27A2-28DC-4565-77297850514B}"/>
              </a:ext>
            </a:extLst>
          </p:cNvPr>
          <p:cNvGrpSpPr/>
          <p:nvPr/>
        </p:nvGrpSpPr>
        <p:grpSpPr>
          <a:xfrm rot="11086268" flipV="1">
            <a:off x="21537127" y="10444753"/>
            <a:ext cx="2393949" cy="3318227"/>
            <a:chOff x="731955" y="2811840"/>
            <a:chExt cx="564367" cy="1313910"/>
          </a:xfrm>
        </p:grpSpPr>
        <p:sp>
          <p:nvSpPr>
            <p:cNvPr id="7" name="Google Shape;1189;p50">
              <a:extLst>
                <a:ext uri="{FF2B5EF4-FFF2-40B4-BE49-F238E27FC236}">
                  <a16:creationId xmlns:a16="http://schemas.microsoft.com/office/drawing/2014/main" id="{0FBF4035-BE76-3DB8-B566-1A911FE8EB03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190;p50">
              <a:extLst>
                <a:ext uri="{FF2B5EF4-FFF2-40B4-BE49-F238E27FC236}">
                  <a16:creationId xmlns:a16="http://schemas.microsoft.com/office/drawing/2014/main" id="{0096CE7F-2F23-B366-C62F-E6C5F17B037E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191;p50">
              <a:extLst>
                <a:ext uri="{FF2B5EF4-FFF2-40B4-BE49-F238E27FC236}">
                  <a16:creationId xmlns:a16="http://schemas.microsoft.com/office/drawing/2014/main" id="{CE92E25D-CAB0-3180-6487-1359E7E364B7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192;p50">
              <a:extLst>
                <a:ext uri="{FF2B5EF4-FFF2-40B4-BE49-F238E27FC236}">
                  <a16:creationId xmlns:a16="http://schemas.microsoft.com/office/drawing/2014/main" id="{966E5346-47AB-03B8-2066-96B2E6FA057E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193;p50">
              <a:extLst>
                <a:ext uri="{FF2B5EF4-FFF2-40B4-BE49-F238E27FC236}">
                  <a16:creationId xmlns:a16="http://schemas.microsoft.com/office/drawing/2014/main" id="{4C0C50A2-356B-4909-3DE9-66D8CF7AA9CB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194;p50">
              <a:extLst>
                <a:ext uri="{FF2B5EF4-FFF2-40B4-BE49-F238E27FC236}">
                  <a16:creationId xmlns:a16="http://schemas.microsoft.com/office/drawing/2014/main" id="{7A1C4DCA-860B-054F-025C-0ED328459D36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3" name="Google Shape;1195;p50">
              <a:extLst>
                <a:ext uri="{FF2B5EF4-FFF2-40B4-BE49-F238E27FC236}">
                  <a16:creationId xmlns:a16="http://schemas.microsoft.com/office/drawing/2014/main" id="{A2DCCB90-3FA7-427A-DAF2-7062CEDD4F0C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196;p50">
              <a:extLst>
                <a:ext uri="{FF2B5EF4-FFF2-40B4-BE49-F238E27FC236}">
                  <a16:creationId xmlns:a16="http://schemas.microsoft.com/office/drawing/2014/main" id="{9850A877-D241-C428-30F4-131DDB47EC15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197;p50">
              <a:extLst>
                <a:ext uri="{FF2B5EF4-FFF2-40B4-BE49-F238E27FC236}">
                  <a16:creationId xmlns:a16="http://schemas.microsoft.com/office/drawing/2014/main" id="{715A713D-BACF-4A8B-3033-88DE1E3F1D87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198;p50">
              <a:extLst>
                <a:ext uri="{FF2B5EF4-FFF2-40B4-BE49-F238E27FC236}">
                  <a16:creationId xmlns:a16="http://schemas.microsoft.com/office/drawing/2014/main" id="{1B191DAB-492B-6EE5-CA3F-06344419999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199;p50">
              <a:extLst>
                <a:ext uri="{FF2B5EF4-FFF2-40B4-BE49-F238E27FC236}">
                  <a16:creationId xmlns:a16="http://schemas.microsoft.com/office/drawing/2014/main" id="{75AB50F9-8E51-028D-713B-DD3B0D623002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200;p50">
              <a:extLst>
                <a:ext uri="{FF2B5EF4-FFF2-40B4-BE49-F238E27FC236}">
                  <a16:creationId xmlns:a16="http://schemas.microsoft.com/office/drawing/2014/main" id="{58F2C934-CAC0-B071-EC50-7EC2021992C6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201;p50">
              <a:extLst>
                <a:ext uri="{FF2B5EF4-FFF2-40B4-BE49-F238E27FC236}">
                  <a16:creationId xmlns:a16="http://schemas.microsoft.com/office/drawing/2014/main" id="{7B309D07-2467-5C3F-EC48-B335B028BDA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202;p50">
              <a:extLst>
                <a:ext uri="{FF2B5EF4-FFF2-40B4-BE49-F238E27FC236}">
                  <a16:creationId xmlns:a16="http://schemas.microsoft.com/office/drawing/2014/main" id="{20990F2D-0394-02D6-EC72-96A59C46DDA9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203;p50">
              <a:extLst>
                <a:ext uri="{FF2B5EF4-FFF2-40B4-BE49-F238E27FC236}">
                  <a16:creationId xmlns:a16="http://schemas.microsoft.com/office/drawing/2014/main" id="{534D1060-C6ED-48F3-F5D5-7D6145AE3AE5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204;p50">
              <a:extLst>
                <a:ext uri="{FF2B5EF4-FFF2-40B4-BE49-F238E27FC236}">
                  <a16:creationId xmlns:a16="http://schemas.microsoft.com/office/drawing/2014/main" id="{8060EFAC-59F0-C6BB-019A-4948863ED27B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1205;p50">
              <a:extLst>
                <a:ext uri="{FF2B5EF4-FFF2-40B4-BE49-F238E27FC236}">
                  <a16:creationId xmlns:a16="http://schemas.microsoft.com/office/drawing/2014/main" id="{EEA6568B-7554-C5F2-6031-390438936F46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1206;p50">
              <a:extLst>
                <a:ext uri="{FF2B5EF4-FFF2-40B4-BE49-F238E27FC236}">
                  <a16:creationId xmlns:a16="http://schemas.microsoft.com/office/drawing/2014/main" id="{2DC14C3B-E27F-D34E-88F6-E7CA1D0F9593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1207;p50">
              <a:extLst>
                <a:ext uri="{FF2B5EF4-FFF2-40B4-BE49-F238E27FC236}">
                  <a16:creationId xmlns:a16="http://schemas.microsoft.com/office/drawing/2014/main" id="{CACF7AA0-5A58-9E11-AC1E-8F39925C37C7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1208;p50">
              <a:extLst>
                <a:ext uri="{FF2B5EF4-FFF2-40B4-BE49-F238E27FC236}">
                  <a16:creationId xmlns:a16="http://schemas.microsoft.com/office/drawing/2014/main" id="{4ECDF982-571F-22F2-4DBD-D204B94EACF3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1209;p50">
              <a:extLst>
                <a:ext uri="{FF2B5EF4-FFF2-40B4-BE49-F238E27FC236}">
                  <a16:creationId xmlns:a16="http://schemas.microsoft.com/office/drawing/2014/main" id="{8F65AACE-52C0-7749-B0A3-EB8454B2FB9A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1210;p50">
              <a:extLst>
                <a:ext uri="{FF2B5EF4-FFF2-40B4-BE49-F238E27FC236}">
                  <a16:creationId xmlns:a16="http://schemas.microsoft.com/office/drawing/2014/main" id="{EFEA23A3-41C2-8153-27B0-6F63DC39D5D3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1211;p50">
              <a:extLst>
                <a:ext uri="{FF2B5EF4-FFF2-40B4-BE49-F238E27FC236}">
                  <a16:creationId xmlns:a16="http://schemas.microsoft.com/office/drawing/2014/main" id="{AB63294B-7D66-D059-2CC1-E2CC458433A9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212;p50">
              <a:extLst>
                <a:ext uri="{FF2B5EF4-FFF2-40B4-BE49-F238E27FC236}">
                  <a16:creationId xmlns:a16="http://schemas.microsoft.com/office/drawing/2014/main" id="{4720C772-4F07-D7BF-88CF-3C5601EE09E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213;p50">
              <a:extLst>
                <a:ext uri="{FF2B5EF4-FFF2-40B4-BE49-F238E27FC236}">
                  <a16:creationId xmlns:a16="http://schemas.microsoft.com/office/drawing/2014/main" id="{DAF8B6C3-35C8-D838-796F-38AECBCB679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1214;p50">
              <a:extLst>
                <a:ext uri="{FF2B5EF4-FFF2-40B4-BE49-F238E27FC236}">
                  <a16:creationId xmlns:a16="http://schemas.microsoft.com/office/drawing/2014/main" id="{1F7466BB-369A-2A59-9C17-F3F85FD64C5C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1215;p50">
              <a:extLst>
                <a:ext uri="{FF2B5EF4-FFF2-40B4-BE49-F238E27FC236}">
                  <a16:creationId xmlns:a16="http://schemas.microsoft.com/office/drawing/2014/main" id="{80ADD1FF-5E53-BA9D-E66D-4A7C863513C2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1216;p50">
              <a:extLst>
                <a:ext uri="{FF2B5EF4-FFF2-40B4-BE49-F238E27FC236}">
                  <a16:creationId xmlns:a16="http://schemas.microsoft.com/office/drawing/2014/main" id="{7E54A4B5-DA79-E804-918B-B13D0C36E68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1217;p50">
              <a:extLst>
                <a:ext uri="{FF2B5EF4-FFF2-40B4-BE49-F238E27FC236}">
                  <a16:creationId xmlns:a16="http://schemas.microsoft.com/office/drawing/2014/main" id="{B10D2EF6-218B-329D-3D27-C7E14B5A48E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1218;p50">
              <a:extLst>
                <a:ext uri="{FF2B5EF4-FFF2-40B4-BE49-F238E27FC236}">
                  <a16:creationId xmlns:a16="http://schemas.microsoft.com/office/drawing/2014/main" id="{1AC4239D-490E-70FD-75C2-6E12785D1387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" name="Google Shape;1052;p48">
            <a:extLst>
              <a:ext uri="{FF2B5EF4-FFF2-40B4-BE49-F238E27FC236}">
                <a16:creationId xmlns:a16="http://schemas.microsoft.com/office/drawing/2014/main" id="{FC9DE7E5-FE08-717B-6025-5524461420AC}"/>
              </a:ext>
            </a:extLst>
          </p:cNvPr>
          <p:cNvGrpSpPr/>
          <p:nvPr/>
        </p:nvGrpSpPr>
        <p:grpSpPr>
          <a:xfrm rot="9871669">
            <a:off x="215552" y="-117221"/>
            <a:ext cx="1948984" cy="2395621"/>
            <a:chOff x="122038" y="7256931"/>
            <a:chExt cx="668104" cy="895217"/>
          </a:xfrm>
        </p:grpSpPr>
        <p:sp>
          <p:nvSpPr>
            <p:cNvPr id="38" name="Google Shape;1053;p48">
              <a:extLst>
                <a:ext uri="{FF2B5EF4-FFF2-40B4-BE49-F238E27FC236}">
                  <a16:creationId xmlns:a16="http://schemas.microsoft.com/office/drawing/2014/main" id="{C1FCCAB1-4857-E08D-B492-E680544CF6E8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1054;p48">
              <a:extLst>
                <a:ext uri="{FF2B5EF4-FFF2-40B4-BE49-F238E27FC236}">
                  <a16:creationId xmlns:a16="http://schemas.microsoft.com/office/drawing/2014/main" id="{84DB618F-1687-696A-29B5-FB2E8B441D9B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0" name="Google Shape;1055;p48">
              <a:extLst>
                <a:ext uri="{FF2B5EF4-FFF2-40B4-BE49-F238E27FC236}">
                  <a16:creationId xmlns:a16="http://schemas.microsoft.com/office/drawing/2014/main" id="{FB9D0B39-D34E-4502-FB1D-E98FBFF7223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1056;p48">
              <a:extLst>
                <a:ext uri="{FF2B5EF4-FFF2-40B4-BE49-F238E27FC236}">
                  <a16:creationId xmlns:a16="http://schemas.microsoft.com/office/drawing/2014/main" id="{174EB024-464A-D8FA-13F0-BEAB53252EC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1057;p48">
              <a:extLst>
                <a:ext uri="{FF2B5EF4-FFF2-40B4-BE49-F238E27FC236}">
                  <a16:creationId xmlns:a16="http://schemas.microsoft.com/office/drawing/2014/main" id="{78C89130-BE6F-6D94-AC24-93773155D2D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058;p48">
              <a:extLst>
                <a:ext uri="{FF2B5EF4-FFF2-40B4-BE49-F238E27FC236}">
                  <a16:creationId xmlns:a16="http://schemas.microsoft.com/office/drawing/2014/main" id="{F1900A86-7352-31B5-B9A7-040E508E04E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" name="Google Shape;2142;p64">
            <a:extLst>
              <a:ext uri="{FF2B5EF4-FFF2-40B4-BE49-F238E27FC236}">
                <a16:creationId xmlns:a16="http://schemas.microsoft.com/office/drawing/2014/main" id="{67A232B4-689E-64FA-FC3C-82DCA46E2D6D}"/>
              </a:ext>
            </a:extLst>
          </p:cNvPr>
          <p:cNvGrpSpPr/>
          <p:nvPr/>
        </p:nvGrpSpPr>
        <p:grpSpPr>
          <a:xfrm rot="11938223" flipH="1">
            <a:off x="21047866" y="-171323"/>
            <a:ext cx="1816287" cy="3410971"/>
            <a:chOff x="731955" y="2811840"/>
            <a:chExt cx="564367" cy="1313910"/>
          </a:xfrm>
        </p:grpSpPr>
        <p:sp>
          <p:nvSpPr>
            <p:cNvPr id="45" name="Google Shape;2143;p64">
              <a:extLst>
                <a:ext uri="{FF2B5EF4-FFF2-40B4-BE49-F238E27FC236}">
                  <a16:creationId xmlns:a16="http://schemas.microsoft.com/office/drawing/2014/main" id="{66EE1D8E-8595-8F34-6A2E-E348E6DAB171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144;p64">
              <a:extLst>
                <a:ext uri="{FF2B5EF4-FFF2-40B4-BE49-F238E27FC236}">
                  <a16:creationId xmlns:a16="http://schemas.microsoft.com/office/drawing/2014/main" id="{CBFDCF2D-B7BD-5A6C-7860-9812CC7D206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145;p64">
              <a:extLst>
                <a:ext uri="{FF2B5EF4-FFF2-40B4-BE49-F238E27FC236}">
                  <a16:creationId xmlns:a16="http://schemas.microsoft.com/office/drawing/2014/main" id="{BC971E1E-A3F2-5CF5-934C-414ADA08A5BB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146;p64">
              <a:extLst>
                <a:ext uri="{FF2B5EF4-FFF2-40B4-BE49-F238E27FC236}">
                  <a16:creationId xmlns:a16="http://schemas.microsoft.com/office/drawing/2014/main" id="{F57B3D75-F6C8-7F12-B718-670676E9509C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147;p64">
              <a:extLst>
                <a:ext uri="{FF2B5EF4-FFF2-40B4-BE49-F238E27FC236}">
                  <a16:creationId xmlns:a16="http://schemas.microsoft.com/office/drawing/2014/main" id="{7ADB9A9A-3C58-F595-94BC-89CC1B05D230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148;p64">
              <a:extLst>
                <a:ext uri="{FF2B5EF4-FFF2-40B4-BE49-F238E27FC236}">
                  <a16:creationId xmlns:a16="http://schemas.microsoft.com/office/drawing/2014/main" id="{24663886-D325-86B0-3D03-F8238BA89B40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149;p64">
              <a:extLst>
                <a:ext uri="{FF2B5EF4-FFF2-40B4-BE49-F238E27FC236}">
                  <a16:creationId xmlns:a16="http://schemas.microsoft.com/office/drawing/2014/main" id="{EF1BE00B-0E3A-74B7-11BF-FDE983DE763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2" name="Google Shape;2150;p64">
              <a:extLst>
                <a:ext uri="{FF2B5EF4-FFF2-40B4-BE49-F238E27FC236}">
                  <a16:creationId xmlns:a16="http://schemas.microsoft.com/office/drawing/2014/main" id="{14F5DB70-DD35-73EF-AD86-2FF76EA24D52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151;p64">
              <a:extLst>
                <a:ext uri="{FF2B5EF4-FFF2-40B4-BE49-F238E27FC236}">
                  <a16:creationId xmlns:a16="http://schemas.microsoft.com/office/drawing/2014/main" id="{F92FF6A5-921F-E793-F0AA-87A30421CE3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152;p64">
              <a:extLst>
                <a:ext uri="{FF2B5EF4-FFF2-40B4-BE49-F238E27FC236}">
                  <a16:creationId xmlns:a16="http://schemas.microsoft.com/office/drawing/2014/main" id="{4B0B6D8F-9CFB-A42A-33E9-990461470F40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153;p64">
              <a:extLst>
                <a:ext uri="{FF2B5EF4-FFF2-40B4-BE49-F238E27FC236}">
                  <a16:creationId xmlns:a16="http://schemas.microsoft.com/office/drawing/2014/main" id="{26A904BF-DB3B-CDEF-221C-C8D2BD6F901A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2154;p64">
              <a:extLst>
                <a:ext uri="{FF2B5EF4-FFF2-40B4-BE49-F238E27FC236}">
                  <a16:creationId xmlns:a16="http://schemas.microsoft.com/office/drawing/2014/main" id="{EFE2B779-0BAF-FD57-E167-C0ED2A6D5A4C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2155;p64">
              <a:extLst>
                <a:ext uri="{FF2B5EF4-FFF2-40B4-BE49-F238E27FC236}">
                  <a16:creationId xmlns:a16="http://schemas.microsoft.com/office/drawing/2014/main" id="{A1F300EB-D96D-3B1B-A82E-B082BDE21BF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2156;p64">
              <a:extLst>
                <a:ext uri="{FF2B5EF4-FFF2-40B4-BE49-F238E27FC236}">
                  <a16:creationId xmlns:a16="http://schemas.microsoft.com/office/drawing/2014/main" id="{A49BA923-E9B4-ECA8-BF7B-B236007753CA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2157;p64">
              <a:extLst>
                <a:ext uri="{FF2B5EF4-FFF2-40B4-BE49-F238E27FC236}">
                  <a16:creationId xmlns:a16="http://schemas.microsoft.com/office/drawing/2014/main" id="{3BB7B382-87B0-2AE7-56B9-F45235710407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2158;p64">
              <a:extLst>
                <a:ext uri="{FF2B5EF4-FFF2-40B4-BE49-F238E27FC236}">
                  <a16:creationId xmlns:a16="http://schemas.microsoft.com/office/drawing/2014/main" id="{C1721A43-ABF4-6E9E-8BFB-BB79A43CD7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2159;p64">
              <a:extLst>
                <a:ext uri="{FF2B5EF4-FFF2-40B4-BE49-F238E27FC236}">
                  <a16:creationId xmlns:a16="http://schemas.microsoft.com/office/drawing/2014/main" id="{9FDE4275-FB54-3020-505D-72FA164A8694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2160;p64">
              <a:extLst>
                <a:ext uri="{FF2B5EF4-FFF2-40B4-BE49-F238E27FC236}">
                  <a16:creationId xmlns:a16="http://schemas.microsoft.com/office/drawing/2014/main" id="{46E545BB-EACB-396D-5BA8-F487CD168D28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2161;p64">
              <a:extLst>
                <a:ext uri="{FF2B5EF4-FFF2-40B4-BE49-F238E27FC236}">
                  <a16:creationId xmlns:a16="http://schemas.microsoft.com/office/drawing/2014/main" id="{F5193C95-99DC-0C6F-513D-CC5FB95FD56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2162;p64">
              <a:extLst>
                <a:ext uri="{FF2B5EF4-FFF2-40B4-BE49-F238E27FC236}">
                  <a16:creationId xmlns:a16="http://schemas.microsoft.com/office/drawing/2014/main" id="{CCFE9899-96F7-F1C2-85F0-0B9119FCD06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2163;p64">
              <a:extLst>
                <a:ext uri="{FF2B5EF4-FFF2-40B4-BE49-F238E27FC236}">
                  <a16:creationId xmlns:a16="http://schemas.microsoft.com/office/drawing/2014/main" id="{950C6F73-50C0-CBE7-E286-2E75D213CEC8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2164;p64">
              <a:extLst>
                <a:ext uri="{FF2B5EF4-FFF2-40B4-BE49-F238E27FC236}">
                  <a16:creationId xmlns:a16="http://schemas.microsoft.com/office/drawing/2014/main" id="{B0C9004C-EDFE-DFB8-7B5B-72F1BDF954A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2165;p64">
              <a:extLst>
                <a:ext uri="{FF2B5EF4-FFF2-40B4-BE49-F238E27FC236}">
                  <a16:creationId xmlns:a16="http://schemas.microsoft.com/office/drawing/2014/main" id="{73AFC003-8EAE-D0C1-BC65-08C68749DA9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2166;p64">
              <a:extLst>
                <a:ext uri="{FF2B5EF4-FFF2-40B4-BE49-F238E27FC236}">
                  <a16:creationId xmlns:a16="http://schemas.microsoft.com/office/drawing/2014/main" id="{B3B42CFD-1BA8-A018-2974-B212DF0A975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2167;p64">
              <a:extLst>
                <a:ext uri="{FF2B5EF4-FFF2-40B4-BE49-F238E27FC236}">
                  <a16:creationId xmlns:a16="http://schemas.microsoft.com/office/drawing/2014/main" id="{C672C4BD-00C4-2DC1-E788-10EBA68105D8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2168;p64">
              <a:extLst>
                <a:ext uri="{FF2B5EF4-FFF2-40B4-BE49-F238E27FC236}">
                  <a16:creationId xmlns:a16="http://schemas.microsoft.com/office/drawing/2014/main" id="{AC4353E7-1DCF-E85F-779B-61AC9F122BB2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2169;p64">
              <a:extLst>
                <a:ext uri="{FF2B5EF4-FFF2-40B4-BE49-F238E27FC236}">
                  <a16:creationId xmlns:a16="http://schemas.microsoft.com/office/drawing/2014/main" id="{C85743AC-C63E-A614-ACE8-B107B9CA567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2170;p64">
              <a:extLst>
                <a:ext uri="{FF2B5EF4-FFF2-40B4-BE49-F238E27FC236}">
                  <a16:creationId xmlns:a16="http://schemas.microsoft.com/office/drawing/2014/main" id="{C3C909CC-5899-7914-78D2-499E31D90ED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171;p64">
              <a:extLst>
                <a:ext uri="{FF2B5EF4-FFF2-40B4-BE49-F238E27FC236}">
                  <a16:creationId xmlns:a16="http://schemas.microsoft.com/office/drawing/2014/main" id="{B6AFC5CA-0BDB-637C-2307-7CF7B384EA2D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2172;p64">
              <a:extLst>
                <a:ext uri="{FF2B5EF4-FFF2-40B4-BE49-F238E27FC236}">
                  <a16:creationId xmlns:a16="http://schemas.microsoft.com/office/drawing/2014/main" id="{13803128-4318-7F5B-BBA1-B1BC33E91F0B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57;p60">
            <a:extLst>
              <a:ext uri="{FF2B5EF4-FFF2-40B4-BE49-F238E27FC236}">
                <a16:creationId xmlns:a16="http://schemas.microsoft.com/office/drawing/2014/main" id="{E03D71A6-829E-0706-8392-3798E87283E3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6" name="Google Shape;1858;p60">
              <a:extLst>
                <a:ext uri="{FF2B5EF4-FFF2-40B4-BE49-F238E27FC236}">
                  <a16:creationId xmlns:a16="http://schemas.microsoft.com/office/drawing/2014/main" id="{B6B80776-CA50-D70D-14C0-B9983E1BA2B5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59;p60">
              <a:extLst>
                <a:ext uri="{FF2B5EF4-FFF2-40B4-BE49-F238E27FC236}">
                  <a16:creationId xmlns:a16="http://schemas.microsoft.com/office/drawing/2014/main" id="{17F3B2F4-99F0-4ED4-9887-3A051B40889B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0;p60">
              <a:extLst>
                <a:ext uri="{FF2B5EF4-FFF2-40B4-BE49-F238E27FC236}">
                  <a16:creationId xmlns:a16="http://schemas.microsoft.com/office/drawing/2014/main" id="{F6A5F418-3422-1035-591C-333E64552985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1;p60">
              <a:extLst>
                <a:ext uri="{FF2B5EF4-FFF2-40B4-BE49-F238E27FC236}">
                  <a16:creationId xmlns:a16="http://schemas.microsoft.com/office/drawing/2014/main" id="{856392FB-2F06-8FFC-04C0-05A3D16D3D6F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2;p60">
              <a:extLst>
                <a:ext uri="{FF2B5EF4-FFF2-40B4-BE49-F238E27FC236}">
                  <a16:creationId xmlns:a16="http://schemas.microsoft.com/office/drawing/2014/main" id="{B98536E8-2E1B-0048-DC7A-FCBCF086D0A4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3;p60">
              <a:extLst>
                <a:ext uri="{FF2B5EF4-FFF2-40B4-BE49-F238E27FC236}">
                  <a16:creationId xmlns:a16="http://schemas.microsoft.com/office/drawing/2014/main" id="{E1D94A1C-186E-85A7-6E0E-E67EEA96CB80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4;p60">
              <a:extLst>
                <a:ext uri="{FF2B5EF4-FFF2-40B4-BE49-F238E27FC236}">
                  <a16:creationId xmlns:a16="http://schemas.microsoft.com/office/drawing/2014/main" id="{079C545E-EA15-2807-8267-26AF533D985A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5;p60">
              <a:extLst>
                <a:ext uri="{FF2B5EF4-FFF2-40B4-BE49-F238E27FC236}">
                  <a16:creationId xmlns:a16="http://schemas.microsoft.com/office/drawing/2014/main" id="{6A21F21F-A438-A56F-8172-0CA1A8A1ACBB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6;p60">
              <a:extLst>
                <a:ext uri="{FF2B5EF4-FFF2-40B4-BE49-F238E27FC236}">
                  <a16:creationId xmlns:a16="http://schemas.microsoft.com/office/drawing/2014/main" id="{51956C07-22F2-8A8E-C754-2C42F15DB027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7;p60">
              <a:extLst>
                <a:ext uri="{FF2B5EF4-FFF2-40B4-BE49-F238E27FC236}">
                  <a16:creationId xmlns:a16="http://schemas.microsoft.com/office/drawing/2014/main" id="{13CFADE7-C20F-21F1-B51A-62927E55078A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8;p60">
              <a:extLst>
                <a:ext uri="{FF2B5EF4-FFF2-40B4-BE49-F238E27FC236}">
                  <a16:creationId xmlns:a16="http://schemas.microsoft.com/office/drawing/2014/main" id="{8FFFD6F7-B8E6-03D8-A208-A1E0E2EC7905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9;p60">
              <a:extLst>
                <a:ext uri="{FF2B5EF4-FFF2-40B4-BE49-F238E27FC236}">
                  <a16:creationId xmlns:a16="http://schemas.microsoft.com/office/drawing/2014/main" id="{3362241C-E34B-6BA9-DFCC-352C956D7C82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Google Shape;1052;p48">
            <a:extLst>
              <a:ext uri="{FF2B5EF4-FFF2-40B4-BE49-F238E27FC236}">
                <a16:creationId xmlns:a16="http://schemas.microsoft.com/office/drawing/2014/main" id="{2AFE2E63-643A-BFBD-0096-0DE540AF8E7A}"/>
              </a:ext>
            </a:extLst>
          </p:cNvPr>
          <p:cNvGrpSpPr/>
          <p:nvPr/>
        </p:nvGrpSpPr>
        <p:grpSpPr>
          <a:xfrm>
            <a:off x="21835356" y="11317112"/>
            <a:ext cx="1948223" cy="2395620"/>
            <a:chOff x="122038" y="7256931"/>
            <a:chExt cx="668104" cy="895217"/>
          </a:xfrm>
          <a:solidFill>
            <a:schemeClr val="accent3"/>
          </a:solidFill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8AB20198-BDCD-2846-DCC8-C0169CA28ECE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F9854403-4A6A-A244-78DF-9885C9677DC2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81B9557E-F1F3-D050-B44D-DAD0C072196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C3E3AB39-A2E1-C37E-DBC9-1814539DF67A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E12772B6-1E32-10D7-99E0-8E521050DF35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CB1284D9-7C30-A8E9-3214-17DD3E0832D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D3F01FDF-F6ED-433A-9AD2-8603EB2DB49E}"/>
              </a:ext>
            </a:extLst>
          </p:cNvPr>
          <p:cNvGrpSpPr/>
          <p:nvPr/>
        </p:nvGrpSpPr>
        <p:grpSpPr>
          <a:xfrm rot="11938223" flipH="1">
            <a:off x="21047866" y="-171323"/>
            <a:ext cx="1816287" cy="3410971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4F32370F-D4FC-43C4-A3BD-D33D03EE21BD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13776472-2A71-47A3-8306-015B340C99E1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3C11EBE4-FDDA-4B90-9BCB-BD356EBFC771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Google Shape;2146;p64">
              <a:extLst>
                <a:ext uri="{FF2B5EF4-FFF2-40B4-BE49-F238E27FC236}">
                  <a16:creationId xmlns:a16="http://schemas.microsoft.com/office/drawing/2014/main" id="{69C452E4-6825-44E9-A81C-C3287F91FCDB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Google Shape;2147;p64">
              <a:extLst>
                <a:ext uri="{FF2B5EF4-FFF2-40B4-BE49-F238E27FC236}">
                  <a16:creationId xmlns:a16="http://schemas.microsoft.com/office/drawing/2014/main" id="{FA5A34F5-E5FA-4B26-8F26-5FDD1E68441D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Google Shape;2148;p64">
              <a:extLst>
                <a:ext uri="{FF2B5EF4-FFF2-40B4-BE49-F238E27FC236}">
                  <a16:creationId xmlns:a16="http://schemas.microsoft.com/office/drawing/2014/main" id="{E0E8555C-34C7-433E-AFCD-FDC5C0EC6C61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Google Shape;2149;p64">
              <a:extLst>
                <a:ext uri="{FF2B5EF4-FFF2-40B4-BE49-F238E27FC236}">
                  <a16:creationId xmlns:a16="http://schemas.microsoft.com/office/drawing/2014/main" id="{6214CE9E-4D33-4829-9CE2-E08B5B1CA9C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Google Shape;2150;p64">
              <a:extLst>
                <a:ext uri="{FF2B5EF4-FFF2-40B4-BE49-F238E27FC236}">
                  <a16:creationId xmlns:a16="http://schemas.microsoft.com/office/drawing/2014/main" id="{4919BDE9-3A3B-4D17-9980-310D438C8F1D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Google Shape;2151;p64">
              <a:extLst>
                <a:ext uri="{FF2B5EF4-FFF2-40B4-BE49-F238E27FC236}">
                  <a16:creationId xmlns:a16="http://schemas.microsoft.com/office/drawing/2014/main" id="{C33C4C15-A73B-4879-BB7A-DDE3100672C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Google Shape;2152;p64">
              <a:extLst>
                <a:ext uri="{FF2B5EF4-FFF2-40B4-BE49-F238E27FC236}">
                  <a16:creationId xmlns:a16="http://schemas.microsoft.com/office/drawing/2014/main" id="{FD814BDA-DA9F-4E60-BF64-3B781A5C4244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Google Shape;2153;p64">
              <a:extLst>
                <a:ext uri="{FF2B5EF4-FFF2-40B4-BE49-F238E27FC236}">
                  <a16:creationId xmlns:a16="http://schemas.microsoft.com/office/drawing/2014/main" id="{1184C105-D039-444C-85EC-138461C2E742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Google Shape;2154;p64">
              <a:extLst>
                <a:ext uri="{FF2B5EF4-FFF2-40B4-BE49-F238E27FC236}">
                  <a16:creationId xmlns:a16="http://schemas.microsoft.com/office/drawing/2014/main" id="{159E5DCA-6BC6-4BF3-AAC0-1C17599307AD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Google Shape;2155;p64">
              <a:extLst>
                <a:ext uri="{FF2B5EF4-FFF2-40B4-BE49-F238E27FC236}">
                  <a16:creationId xmlns:a16="http://schemas.microsoft.com/office/drawing/2014/main" id="{123C6807-67BE-4E92-B1C7-C56252A098E0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Google Shape;2156;p64">
              <a:extLst>
                <a:ext uri="{FF2B5EF4-FFF2-40B4-BE49-F238E27FC236}">
                  <a16:creationId xmlns:a16="http://schemas.microsoft.com/office/drawing/2014/main" id="{0DBC2500-6999-497E-9C7E-CACCDDAE82A9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Google Shape;2157;p64">
              <a:extLst>
                <a:ext uri="{FF2B5EF4-FFF2-40B4-BE49-F238E27FC236}">
                  <a16:creationId xmlns:a16="http://schemas.microsoft.com/office/drawing/2014/main" id="{2A540785-EC1F-4B36-9D49-9CE25633124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Google Shape;2158;p64">
              <a:extLst>
                <a:ext uri="{FF2B5EF4-FFF2-40B4-BE49-F238E27FC236}">
                  <a16:creationId xmlns:a16="http://schemas.microsoft.com/office/drawing/2014/main" id="{9F1D730C-6FC9-4ABE-AF4B-84A59D3984BC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Google Shape;2159;p64">
              <a:extLst>
                <a:ext uri="{FF2B5EF4-FFF2-40B4-BE49-F238E27FC236}">
                  <a16:creationId xmlns:a16="http://schemas.microsoft.com/office/drawing/2014/main" id="{F3305EE4-7B41-4FCA-B14D-B7C12F441CFF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Google Shape;2160;p64">
              <a:extLst>
                <a:ext uri="{FF2B5EF4-FFF2-40B4-BE49-F238E27FC236}">
                  <a16:creationId xmlns:a16="http://schemas.microsoft.com/office/drawing/2014/main" id="{17E89296-D63A-4FD0-B850-5DC186B811D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Google Shape;2161;p64">
              <a:extLst>
                <a:ext uri="{FF2B5EF4-FFF2-40B4-BE49-F238E27FC236}">
                  <a16:creationId xmlns:a16="http://schemas.microsoft.com/office/drawing/2014/main" id="{487E7EE6-5AFF-4750-A646-F08F7202F1BD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Google Shape;2162;p64">
              <a:extLst>
                <a:ext uri="{FF2B5EF4-FFF2-40B4-BE49-F238E27FC236}">
                  <a16:creationId xmlns:a16="http://schemas.microsoft.com/office/drawing/2014/main" id="{6CB8D28F-9329-45C9-9168-390ADEE11E86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Google Shape;2163;p64">
              <a:extLst>
                <a:ext uri="{FF2B5EF4-FFF2-40B4-BE49-F238E27FC236}">
                  <a16:creationId xmlns:a16="http://schemas.microsoft.com/office/drawing/2014/main" id="{7F5743D5-D77C-4AFB-8E0C-531A45BB535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Google Shape;2164;p64">
              <a:extLst>
                <a:ext uri="{FF2B5EF4-FFF2-40B4-BE49-F238E27FC236}">
                  <a16:creationId xmlns:a16="http://schemas.microsoft.com/office/drawing/2014/main" id="{41DB97E1-BC7C-4A5E-9D9C-FE1A811BCD4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Google Shape;2165;p64">
              <a:extLst>
                <a:ext uri="{FF2B5EF4-FFF2-40B4-BE49-F238E27FC236}">
                  <a16:creationId xmlns:a16="http://schemas.microsoft.com/office/drawing/2014/main" id="{5A3F1018-D740-41E8-9CE3-4D2A298DB4C5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Google Shape;2166;p64">
              <a:extLst>
                <a:ext uri="{FF2B5EF4-FFF2-40B4-BE49-F238E27FC236}">
                  <a16:creationId xmlns:a16="http://schemas.microsoft.com/office/drawing/2014/main" id="{C9FB45B6-9AC2-4F18-860E-F2AB8839896A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Google Shape;2167;p64">
              <a:extLst>
                <a:ext uri="{FF2B5EF4-FFF2-40B4-BE49-F238E27FC236}">
                  <a16:creationId xmlns:a16="http://schemas.microsoft.com/office/drawing/2014/main" id="{E3D9C4A6-27F9-4481-9EE6-9252943079B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Google Shape;2168;p64">
              <a:extLst>
                <a:ext uri="{FF2B5EF4-FFF2-40B4-BE49-F238E27FC236}">
                  <a16:creationId xmlns:a16="http://schemas.microsoft.com/office/drawing/2014/main" id="{4078FD40-58C0-4BDA-92D8-D2C727198C2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Google Shape;2169;p64">
              <a:extLst>
                <a:ext uri="{FF2B5EF4-FFF2-40B4-BE49-F238E27FC236}">
                  <a16:creationId xmlns:a16="http://schemas.microsoft.com/office/drawing/2014/main" id="{5826E693-E56A-46A8-89F9-B6F2C6BA758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Google Shape;2170;p64">
              <a:extLst>
                <a:ext uri="{FF2B5EF4-FFF2-40B4-BE49-F238E27FC236}">
                  <a16:creationId xmlns:a16="http://schemas.microsoft.com/office/drawing/2014/main" id="{FF90F41E-13B8-4A42-9AB7-96D70F70A9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Google Shape;2171;p64">
              <a:extLst>
                <a:ext uri="{FF2B5EF4-FFF2-40B4-BE49-F238E27FC236}">
                  <a16:creationId xmlns:a16="http://schemas.microsoft.com/office/drawing/2014/main" id="{F444659D-DF20-47E0-A24F-DD5E2C72205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Google Shape;2172;p64">
              <a:extLst>
                <a:ext uri="{FF2B5EF4-FFF2-40B4-BE49-F238E27FC236}">
                  <a16:creationId xmlns:a16="http://schemas.microsoft.com/office/drawing/2014/main" id="{FC42E3BC-30D0-4672-8B7A-E0FAECD77564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8290BE3C-84AA-4526-93CB-A66C757D5FE5}"/>
              </a:ext>
            </a:extLst>
          </p:cNvPr>
          <p:cNvSpPr txBox="1">
            <a:spLocks/>
          </p:cNvSpPr>
          <p:nvPr/>
        </p:nvSpPr>
        <p:spPr>
          <a:xfrm>
            <a:off x="6167179" y="1541912"/>
            <a:ext cx="11495140" cy="166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2800"/>
              <a:buFont typeface="Fredoka One"/>
              <a:buNone/>
              <a:tabLst/>
              <a:defRPr/>
            </a:pPr>
            <a: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 Titling MT" panose="02020502060505020804" pitchFamily="18" charset="0"/>
                <a:sym typeface="Fredoka One"/>
              </a:rPr>
              <a:t>JavaScript output</a:t>
            </a:r>
            <a:b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 Titling MT" panose="02020502060505020804" pitchFamily="18" charset="0"/>
                <a:sym typeface="Fredoka One"/>
              </a:rPr>
            </a:b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sym typeface="Fredoka On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B1A9E-A1A4-49DA-B5D2-CDE376F8E66F}"/>
              </a:ext>
            </a:extLst>
          </p:cNvPr>
          <p:cNvSpPr/>
          <p:nvPr/>
        </p:nvSpPr>
        <p:spPr>
          <a:xfrm>
            <a:off x="8551280" y="4113521"/>
            <a:ext cx="6726938" cy="5488957"/>
          </a:xfrm>
          <a:prstGeom prst="rect">
            <a:avLst/>
          </a:prstGeom>
        </p:spPr>
        <p:txBody>
          <a:bodyPr wrap="square" lIns="91229" tIns="45602" rIns="91229" bIns="45602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document.write</a:t>
            </a: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()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console.log()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window.alert</a:t>
            </a: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()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60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alert()</a:t>
            </a:r>
          </a:p>
        </p:txBody>
      </p:sp>
    </p:spTree>
    <p:extLst>
      <p:ext uri="{BB962C8B-B14F-4D97-AF65-F5344CB8AC3E}">
        <p14:creationId xmlns:p14="http://schemas.microsoft.com/office/powerpoint/2010/main" val="11185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57;p60">
            <a:extLst>
              <a:ext uri="{FF2B5EF4-FFF2-40B4-BE49-F238E27FC236}">
                <a16:creationId xmlns:a16="http://schemas.microsoft.com/office/drawing/2014/main" id="{E03D71A6-829E-0706-8392-3798E87283E3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6" name="Google Shape;1858;p60">
              <a:extLst>
                <a:ext uri="{FF2B5EF4-FFF2-40B4-BE49-F238E27FC236}">
                  <a16:creationId xmlns:a16="http://schemas.microsoft.com/office/drawing/2014/main" id="{B6B80776-CA50-D70D-14C0-B9983E1BA2B5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59;p60">
              <a:extLst>
                <a:ext uri="{FF2B5EF4-FFF2-40B4-BE49-F238E27FC236}">
                  <a16:creationId xmlns:a16="http://schemas.microsoft.com/office/drawing/2014/main" id="{17F3B2F4-99F0-4ED4-9887-3A051B40889B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0;p60">
              <a:extLst>
                <a:ext uri="{FF2B5EF4-FFF2-40B4-BE49-F238E27FC236}">
                  <a16:creationId xmlns:a16="http://schemas.microsoft.com/office/drawing/2014/main" id="{F6A5F418-3422-1035-591C-333E64552985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1;p60">
              <a:extLst>
                <a:ext uri="{FF2B5EF4-FFF2-40B4-BE49-F238E27FC236}">
                  <a16:creationId xmlns:a16="http://schemas.microsoft.com/office/drawing/2014/main" id="{856392FB-2F06-8FFC-04C0-05A3D16D3D6F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2;p60">
              <a:extLst>
                <a:ext uri="{FF2B5EF4-FFF2-40B4-BE49-F238E27FC236}">
                  <a16:creationId xmlns:a16="http://schemas.microsoft.com/office/drawing/2014/main" id="{B98536E8-2E1B-0048-DC7A-FCBCF086D0A4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3;p60">
              <a:extLst>
                <a:ext uri="{FF2B5EF4-FFF2-40B4-BE49-F238E27FC236}">
                  <a16:creationId xmlns:a16="http://schemas.microsoft.com/office/drawing/2014/main" id="{E1D94A1C-186E-85A7-6E0E-E67EEA96CB80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4;p60">
              <a:extLst>
                <a:ext uri="{FF2B5EF4-FFF2-40B4-BE49-F238E27FC236}">
                  <a16:creationId xmlns:a16="http://schemas.microsoft.com/office/drawing/2014/main" id="{079C545E-EA15-2807-8267-26AF533D985A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5;p60">
              <a:extLst>
                <a:ext uri="{FF2B5EF4-FFF2-40B4-BE49-F238E27FC236}">
                  <a16:creationId xmlns:a16="http://schemas.microsoft.com/office/drawing/2014/main" id="{6A21F21F-A438-A56F-8172-0CA1A8A1ACBB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6;p60">
              <a:extLst>
                <a:ext uri="{FF2B5EF4-FFF2-40B4-BE49-F238E27FC236}">
                  <a16:creationId xmlns:a16="http://schemas.microsoft.com/office/drawing/2014/main" id="{51956C07-22F2-8A8E-C754-2C42F15DB027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7;p60">
              <a:extLst>
                <a:ext uri="{FF2B5EF4-FFF2-40B4-BE49-F238E27FC236}">
                  <a16:creationId xmlns:a16="http://schemas.microsoft.com/office/drawing/2014/main" id="{13CFADE7-C20F-21F1-B51A-62927E55078A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8;p60">
              <a:extLst>
                <a:ext uri="{FF2B5EF4-FFF2-40B4-BE49-F238E27FC236}">
                  <a16:creationId xmlns:a16="http://schemas.microsoft.com/office/drawing/2014/main" id="{8FFFD6F7-B8E6-03D8-A208-A1E0E2EC7905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9;p60">
              <a:extLst>
                <a:ext uri="{FF2B5EF4-FFF2-40B4-BE49-F238E27FC236}">
                  <a16:creationId xmlns:a16="http://schemas.microsoft.com/office/drawing/2014/main" id="{3362241C-E34B-6BA9-DFCC-352C956D7C82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Google Shape;1052;p48">
            <a:extLst>
              <a:ext uri="{FF2B5EF4-FFF2-40B4-BE49-F238E27FC236}">
                <a16:creationId xmlns:a16="http://schemas.microsoft.com/office/drawing/2014/main" id="{2AFE2E63-643A-BFBD-0096-0DE540AF8E7A}"/>
              </a:ext>
            </a:extLst>
          </p:cNvPr>
          <p:cNvGrpSpPr/>
          <p:nvPr/>
        </p:nvGrpSpPr>
        <p:grpSpPr>
          <a:xfrm>
            <a:off x="21835356" y="11317112"/>
            <a:ext cx="1948223" cy="2395620"/>
            <a:chOff x="122038" y="7256931"/>
            <a:chExt cx="668104" cy="895217"/>
          </a:xfrm>
          <a:solidFill>
            <a:schemeClr val="accent3"/>
          </a:solidFill>
        </p:grpSpPr>
        <p:sp>
          <p:nvSpPr>
            <p:cNvPr id="19" name="Google Shape;1053;p48">
              <a:extLst>
                <a:ext uri="{FF2B5EF4-FFF2-40B4-BE49-F238E27FC236}">
                  <a16:creationId xmlns:a16="http://schemas.microsoft.com/office/drawing/2014/main" id="{8AB20198-BDCD-2846-DCC8-C0169CA28ECE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1054;p48">
              <a:extLst>
                <a:ext uri="{FF2B5EF4-FFF2-40B4-BE49-F238E27FC236}">
                  <a16:creationId xmlns:a16="http://schemas.microsoft.com/office/drawing/2014/main" id="{F9854403-4A6A-A244-78DF-9885C9677DC2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Google Shape;1055;p48">
              <a:extLst>
                <a:ext uri="{FF2B5EF4-FFF2-40B4-BE49-F238E27FC236}">
                  <a16:creationId xmlns:a16="http://schemas.microsoft.com/office/drawing/2014/main" id="{81B9557E-F1F3-D050-B44D-DAD0C072196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1056;p48">
              <a:extLst>
                <a:ext uri="{FF2B5EF4-FFF2-40B4-BE49-F238E27FC236}">
                  <a16:creationId xmlns:a16="http://schemas.microsoft.com/office/drawing/2014/main" id="{C3E3AB39-A2E1-C37E-DBC9-1814539DF67A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Google Shape;1057;p48">
              <a:extLst>
                <a:ext uri="{FF2B5EF4-FFF2-40B4-BE49-F238E27FC236}">
                  <a16:creationId xmlns:a16="http://schemas.microsoft.com/office/drawing/2014/main" id="{E12772B6-1E32-10D7-99E0-8E521050DF35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Google Shape;1058;p48">
              <a:extLst>
                <a:ext uri="{FF2B5EF4-FFF2-40B4-BE49-F238E27FC236}">
                  <a16:creationId xmlns:a16="http://schemas.microsoft.com/office/drawing/2014/main" id="{CB1284D9-7C30-A8E9-3214-17DD3E0832D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0946CDE-72D8-4D7E-A8EE-17411E16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86" y="1954403"/>
            <a:ext cx="17749043" cy="9983837"/>
          </a:xfrm>
          <a:prstGeom prst="rect">
            <a:avLst/>
          </a:prstGeom>
        </p:spPr>
      </p:pic>
      <p:grpSp>
        <p:nvGrpSpPr>
          <p:cNvPr id="25" name="Google Shape;2142;p64">
            <a:extLst>
              <a:ext uri="{FF2B5EF4-FFF2-40B4-BE49-F238E27FC236}">
                <a16:creationId xmlns:a16="http://schemas.microsoft.com/office/drawing/2014/main" id="{D3F01FDF-F6ED-433A-9AD2-8603EB2DB49E}"/>
              </a:ext>
            </a:extLst>
          </p:cNvPr>
          <p:cNvGrpSpPr/>
          <p:nvPr/>
        </p:nvGrpSpPr>
        <p:grpSpPr>
          <a:xfrm rot="11938223" flipH="1">
            <a:off x="21047866" y="-171323"/>
            <a:ext cx="1816287" cy="3410971"/>
            <a:chOff x="731955" y="2811840"/>
            <a:chExt cx="564367" cy="1313910"/>
          </a:xfrm>
        </p:grpSpPr>
        <p:sp>
          <p:nvSpPr>
            <p:cNvPr id="26" name="Google Shape;2143;p64">
              <a:extLst>
                <a:ext uri="{FF2B5EF4-FFF2-40B4-BE49-F238E27FC236}">
                  <a16:creationId xmlns:a16="http://schemas.microsoft.com/office/drawing/2014/main" id="{4F32370F-D4FC-43C4-A3BD-D33D03EE21BD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144;p64">
              <a:extLst>
                <a:ext uri="{FF2B5EF4-FFF2-40B4-BE49-F238E27FC236}">
                  <a16:creationId xmlns:a16="http://schemas.microsoft.com/office/drawing/2014/main" id="{13776472-2A71-47A3-8306-015B340C99E1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145;p64">
              <a:extLst>
                <a:ext uri="{FF2B5EF4-FFF2-40B4-BE49-F238E27FC236}">
                  <a16:creationId xmlns:a16="http://schemas.microsoft.com/office/drawing/2014/main" id="{3C11EBE4-FDDA-4B90-9BCB-BD356EBFC771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146;p64">
              <a:extLst>
                <a:ext uri="{FF2B5EF4-FFF2-40B4-BE49-F238E27FC236}">
                  <a16:creationId xmlns:a16="http://schemas.microsoft.com/office/drawing/2014/main" id="{69C452E4-6825-44E9-A81C-C3287F91FCDB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147;p64">
              <a:extLst>
                <a:ext uri="{FF2B5EF4-FFF2-40B4-BE49-F238E27FC236}">
                  <a16:creationId xmlns:a16="http://schemas.microsoft.com/office/drawing/2014/main" id="{FA5A34F5-E5FA-4B26-8F26-5FDD1E68441D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2148;p64">
              <a:extLst>
                <a:ext uri="{FF2B5EF4-FFF2-40B4-BE49-F238E27FC236}">
                  <a16:creationId xmlns:a16="http://schemas.microsoft.com/office/drawing/2014/main" id="{E0E8555C-34C7-433E-AFCD-FDC5C0EC6C61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149;p64">
              <a:extLst>
                <a:ext uri="{FF2B5EF4-FFF2-40B4-BE49-F238E27FC236}">
                  <a16:creationId xmlns:a16="http://schemas.microsoft.com/office/drawing/2014/main" id="{6214CE9E-4D33-4829-9CE2-E08B5B1CA9CE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4" name="Google Shape;2150;p64">
              <a:extLst>
                <a:ext uri="{FF2B5EF4-FFF2-40B4-BE49-F238E27FC236}">
                  <a16:creationId xmlns:a16="http://schemas.microsoft.com/office/drawing/2014/main" id="{4919BDE9-3A3B-4D17-9980-310D438C8F1D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151;p64">
              <a:extLst>
                <a:ext uri="{FF2B5EF4-FFF2-40B4-BE49-F238E27FC236}">
                  <a16:creationId xmlns:a16="http://schemas.microsoft.com/office/drawing/2014/main" id="{C33C4C15-A73B-4879-BB7A-DDE3100672C3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152;p64">
              <a:extLst>
                <a:ext uri="{FF2B5EF4-FFF2-40B4-BE49-F238E27FC236}">
                  <a16:creationId xmlns:a16="http://schemas.microsoft.com/office/drawing/2014/main" id="{FD814BDA-DA9F-4E60-BF64-3B781A5C4244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153;p64">
              <a:extLst>
                <a:ext uri="{FF2B5EF4-FFF2-40B4-BE49-F238E27FC236}">
                  <a16:creationId xmlns:a16="http://schemas.microsoft.com/office/drawing/2014/main" id="{1184C105-D039-444C-85EC-138461C2E742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154;p64">
              <a:extLst>
                <a:ext uri="{FF2B5EF4-FFF2-40B4-BE49-F238E27FC236}">
                  <a16:creationId xmlns:a16="http://schemas.microsoft.com/office/drawing/2014/main" id="{159E5DCA-6BC6-4BF3-AAC0-1C17599307AD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155;p64">
              <a:extLst>
                <a:ext uri="{FF2B5EF4-FFF2-40B4-BE49-F238E27FC236}">
                  <a16:creationId xmlns:a16="http://schemas.microsoft.com/office/drawing/2014/main" id="{123C6807-67BE-4E92-B1C7-C56252A098E0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156;p64">
              <a:extLst>
                <a:ext uri="{FF2B5EF4-FFF2-40B4-BE49-F238E27FC236}">
                  <a16:creationId xmlns:a16="http://schemas.microsoft.com/office/drawing/2014/main" id="{0DBC2500-6999-497E-9C7E-CACCDDAE82A9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157;p64">
              <a:extLst>
                <a:ext uri="{FF2B5EF4-FFF2-40B4-BE49-F238E27FC236}">
                  <a16:creationId xmlns:a16="http://schemas.microsoft.com/office/drawing/2014/main" id="{2A540785-EC1F-4B36-9D49-9CE25633124B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158;p64">
              <a:extLst>
                <a:ext uri="{FF2B5EF4-FFF2-40B4-BE49-F238E27FC236}">
                  <a16:creationId xmlns:a16="http://schemas.microsoft.com/office/drawing/2014/main" id="{9F1D730C-6FC9-4ABE-AF4B-84A59D3984BC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159;p64">
              <a:extLst>
                <a:ext uri="{FF2B5EF4-FFF2-40B4-BE49-F238E27FC236}">
                  <a16:creationId xmlns:a16="http://schemas.microsoft.com/office/drawing/2014/main" id="{F3305EE4-7B41-4FCA-B14D-B7C12F441CFF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160;p64">
              <a:extLst>
                <a:ext uri="{FF2B5EF4-FFF2-40B4-BE49-F238E27FC236}">
                  <a16:creationId xmlns:a16="http://schemas.microsoft.com/office/drawing/2014/main" id="{17E89296-D63A-4FD0-B850-5DC186B811D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161;p64">
              <a:extLst>
                <a:ext uri="{FF2B5EF4-FFF2-40B4-BE49-F238E27FC236}">
                  <a16:creationId xmlns:a16="http://schemas.microsoft.com/office/drawing/2014/main" id="{487E7EE6-5AFF-4750-A646-F08F7202F1BD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162;p64">
              <a:extLst>
                <a:ext uri="{FF2B5EF4-FFF2-40B4-BE49-F238E27FC236}">
                  <a16:creationId xmlns:a16="http://schemas.microsoft.com/office/drawing/2014/main" id="{6CB8D28F-9329-45C9-9168-390ADEE11E86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163;p64">
              <a:extLst>
                <a:ext uri="{FF2B5EF4-FFF2-40B4-BE49-F238E27FC236}">
                  <a16:creationId xmlns:a16="http://schemas.microsoft.com/office/drawing/2014/main" id="{7F5743D5-D77C-4AFB-8E0C-531A45BB5353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164;p64">
              <a:extLst>
                <a:ext uri="{FF2B5EF4-FFF2-40B4-BE49-F238E27FC236}">
                  <a16:creationId xmlns:a16="http://schemas.microsoft.com/office/drawing/2014/main" id="{41DB97E1-BC7C-4A5E-9D9C-FE1A811BCD42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165;p64">
              <a:extLst>
                <a:ext uri="{FF2B5EF4-FFF2-40B4-BE49-F238E27FC236}">
                  <a16:creationId xmlns:a16="http://schemas.microsoft.com/office/drawing/2014/main" id="{5A3F1018-D740-41E8-9CE3-4D2A298DB4C5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166;p64">
              <a:extLst>
                <a:ext uri="{FF2B5EF4-FFF2-40B4-BE49-F238E27FC236}">
                  <a16:creationId xmlns:a16="http://schemas.microsoft.com/office/drawing/2014/main" id="{C9FB45B6-9AC2-4F18-860E-F2AB8839896A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167;p64">
              <a:extLst>
                <a:ext uri="{FF2B5EF4-FFF2-40B4-BE49-F238E27FC236}">
                  <a16:creationId xmlns:a16="http://schemas.microsoft.com/office/drawing/2014/main" id="{E3D9C4A6-27F9-4481-9EE6-9252943079B5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2168;p64">
              <a:extLst>
                <a:ext uri="{FF2B5EF4-FFF2-40B4-BE49-F238E27FC236}">
                  <a16:creationId xmlns:a16="http://schemas.microsoft.com/office/drawing/2014/main" id="{4078FD40-58C0-4BDA-92D8-D2C727198C24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169;p64">
              <a:extLst>
                <a:ext uri="{FF2B5EF4-FFF2-40B4-BE49-F238E27FC236}">
                  <a16:creationId xmlns:a16="http://schemas.microsoft.com/office/drawing/2014/main" id="{5826E693-E56A-46A8-89F9-B6F2C6BA758F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170;p64">
              <a:extLst>
                <a:ext uri="{FF2B5EF4-FFF2-40B4-BE49-F238E27FC236}">
                  <a16:creationId xmlns:a16="http://schemas.microsoft.com/office/drawing/2014/main" id="{FF90F41E-13B8-4A42-9AB7-96D70F70A9B9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171;p64">
              <a:extLst>
                <a:ext uri="{FF2B5EF4-FFF2-40B4-BE49-F238E27FC236}">
                  <a16:creationId xmlns:a16="http://schemas.microsoft.com/office/drawing/2014/main" id="{F444659D-DF20-47E0-A24F-DD5E2C72205F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2172;p64">
              <a:extLst>
                <a:ext uri="{FF2B5EF4-FFF2-40B4-BE49-F238E27FC236}">
                  <a16:creationId xmlns:a16="http://schemas.microsoft.com/office/drawing/2014/main" id="{FC42E3BC-30D0-4672-8B7A-E0FAECD77564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185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ustomer Support - Doing the Right Things to Get Satisfied Customers">
            <a:extLst>
              <a:ext uri="{FF2B5EF4-FFF2-40B4-BE49-F238E27FC236}">
                <a16:creationId xmlns:a16="http://schemas.microsoft.com/office/drawing/2014/main" id="{B016BE95-8E77-44D5-91EA-30ACD957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55" y="4723507"/>
            <a:ext cx="5543098" cy="42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 A Scale of 1-10">
            <a:extLst>
              <a:ext uri="{FF2B5EF4-FFF2-40B4-BE49-F238E27FC236}">
                <a16:creationId xmlns:a16="http://schemas.microsoft.com/office/drawing/2014/main" id="{10951AC1-9075-4ED0-AEB4-25265B32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026" y="4833917"/>
            <a:ext cx="5404511" cy="404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857;p60">
            <a:extLst>
              <a:ext uri="{FF2B5EF4-FFF2-40B4-BE49-F238E27FC236}">
                <a16:creationId xmlns:a16="http://schemas.microsoft.com/office/drawing/2014/main" id="{32142B86-3C77-4805-8089-ED18B85E883A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5" name="Google Shape;1858;p60">
              <a:extLst>
                <a:ext uri="{FF2B5EF4-FFF2-40B4-BE49-F238E27FC236}">
                  <a16:creationId xmlns:a16="http://schemas.microsoft.com/office/drawing/2014/main" id="{2F85288B-1030-4EFD-9C3A-3A374ACDC6E6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859;p60">
              <a:extLst>
                <a:ext uri="{FF2B5EF4-FFF2-40B4-BE49-F238E27FC236}">
                  <a16:creationId xmlns:a16="http://schemas.microsoft.com/office/drawing/2014/main" id="{28DD4507-6711-4447-BDEA-7AEAD4CCE5CC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60;p60">
              <a:extLst>
                <a:ext uri="{FF2B5EF4-FFF2-40B4-BE49-F238E27FC236}">
                  <a16:creationId xmlns:a16="http://schemas.microsoft.com/office/drawing/2014/main" id="{C717872C-EA6F-4D1A-85E7-D316A42945C2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1;p60">
              <a:extLst>
                <a:ext uri="{FF2B5EF4-FFF2-40B4-BE49-F238E27FC236}">
                  <a16:creationId xmlns:a16="http://schemas.microsoft.com/office/drawing/2014/main" id="{7FA8EF69-F5A5-4109-AFA2-3D5D3F7A49D4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2;p60">
              <a:extLst>
                <a:ext uri="{FF2B5EF4-FFF2-40B4-BE49-F238E27FC236}">
                  <a16:creationId xmlns:a16="http://schemas.microsoft.com/office/drawing/2014/main" id="{D1EFE655-8765-4E02-A8D0-7F0D2DD69677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3;p60">
              <a:extLst>
                <a:ext uri="{FF2B5EF4-FFF2-40B4-BE49-F238E27FC236}">
                  <a16:creationId xmlns:a16="http://schemas.microsoft.com/office/drawing/2014/main" id="{068D9A3A-8976-4755-8C8C-2C03DBEC9CAD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4;p60">
              <a:extLst>
                <a:ext uri="{FF2B5EF4-FFF2-40B4-BE49-F238E27FC236}">
                  <a16:creationId xmlns:a16="http://schemas.microsoft.com/office/drawing/2014/main" id="{220F21AF-16FA-4740-B375-59D272535B35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5;p60">
              <a:extLst>
                <a:ext uri="{FF2B5EF4-FFF2-40B4-BE49-F238E27FC236}">
                  <a16:creationId xmlns:a16="http://schemas.microsoft.com/office/drawing/2014/main" id="{0718FEA4-355B-43AF-B763-F0961300EB3E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6;p60">
              <a:extLst>
                <a:ext uri="{FF2B5EF4-FFF2-40B4-BE49-F238E27FC236}">
                  <a16:creationId xmlns:a16="http://schemas.microsoft.com/office/drawing/2014/main" id="{EE1329A7-481B-47DC-BE99-F70B1EE5A5DF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7;p60">
              <a:extLst>
                <a:ext uri="{FF2B5EF4-FFF2-40B4-BE49-F238E27FC236}">
                  <a16:creationId xmlns:a16="http://schemas.microsoft.com/office/drawing/2014/main" id="{A87B065B-61D7-4CBD-A269-C96EC997F883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8;p60">
              <a:extLst>
                <a:ext uri="{FF2B5EF4-FFF2-40B4-BE49-F238E27FC236}">
                  <a16:creationId xmlns:a16="http://schemas.microsoft.com/office/drawing/2014/main" id="{67F8B024-6A62-4124-B116-51D91C1BAA43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9;p60">
              <a:extLst>
                <a:ext uri="{FF2B5EF4-FFF2-40B4-BE49-F238E27FC236}">
                  <a16:creationId xmlns:a16="http://schemas.microsoft.com/office/drawing/2014/main" id="{CE7ECB00-05E2-4DAB-9B31-6037BAF36E58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052;p48">
            <a:extLst>
              <a:ext uri="{FF2B5EF4-FFF2-40B4-BE49-F238E27FC236}">
                <a16:creationId xmlns:a16="http://schemas.microsoft.com/office/drawing/2014/main" id="{6CF061D1-F625-440B-8B93-4E9847D24D6F}"/>
              </a:ext>
            </a:extLst>
          </p:cNvPr>
          <p:cNvGrpSpPr/>
          <p:nvPr/>
        </p:nvGrpSpPr>
        <p:grpSpPr>
          <a:xfrm>
            <a:off x="21228348" y="9974039"/>
            <a:ext cx="1948223" cy="2395620"/>
            <a:chOff x="122038" y="7256931"/>
            <a:chExt cx="668104" cy="895217"/>
          </a:xfrm>
          <a:solidFill>
            <a:schemeClr val="accent3"/>
          </a:solidFill>
        </p:grpSpPr>
        <p:sp>
          <p:nvSpPr>
            <p:cNvPr id="18" name="Google Shape;1053;p48">
              <a:extLst>
                <a:ext uri="{FF2B5EF4-FFF2-40B4-BE49-F238E27FC236}">
                  <a16:creationId xmlns:a16="http://schemas.microsoft.com/office/drawing/2014/main" id="{8F583FF5-6E8B-42CF-A752-45870F16B43D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Google Shape;1054;p48">
              <a:extLst>
                <a:ext uri="{FF2B5EF4-FFF2-40B4-BE49-F238E27FC236}">
                  <a16:creationId xmlns:a16="http://schemas.microsoft.com/office/drawing/2014/main" id="{8D726CE9-FA24-4C70-8E9A-F0151D0C41ED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1055;p48">
              <a:extLst>
                <a:ext uri="{FF2B5EF4-FFF2-40B4-BE49-F238E27FC236}">
                  <a16:creationId xmlns:a16="http://schemas.microsoft.com/office/drawing/2014/main" id="{DF7B4D53-085E-4B0B-B8A4-3B8D4034156C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Google Shape;1056;p48">
              <a:extLst>
                <a:ext uri="{FF2B5EF4-FFF2-40B4-BE49-F238E27FC236}">
                  <a16:creationId xmlns:a16="http://schemas.microsoft.com/office/drawing/2014/main" id="{22393BDE-BF07-4A2E-A545-9848E828C829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1057;p48">
              <a:extLst>
                <a:ext uri="{FF2B5EF4-FFF2-40B4-BE49-F238E27FC236}">
                  <a16:creationId xmlns:a16="http://schemas.microsoft.com/office/drawing/2014/main" id="{AACEEFFA-381F-4E66-9343-44B5936D59D6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Google Shape;1058;p48">
              <a:extLst>
                <a:ext uri="{FF2B5EF4-FFF2-40B4-BE49-F238E27FC236}">
                  <a16:creationId xmlns:a16="http://schemas.microsoft.com/office/drawing/2014/main" id="{C1801865-58F3-4D6D-AD02-3B09FCBBE2A8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oogle Shape;2142;p64">
            <a:extLst>
              <a:ext uri="{FF2B5EF4-FFF2-40B4-BE49-F238E27FC236}">
                <a16:creationId xmlns:a16="http://schemas.microsoft.com/office/drawing/2014/main" id="{E4D82899-359A-4578-B35E-06ED85C239A8}"/>
              </a:ext>
            </a:extLst>
          </p:cNvPr>
          <p:cNvGrpSpPr/>
          <p:nvPr/>
        </p:nvGrpSpPr>
        <p:grpSpPr>
          <a:xfrm rot="11938223" flipH="1">
            <a:off x="21047866" y="-171323"/>
            <a:ext cx="1816287" cy="3410971"/>
            <a:chOff x="731955" y="2811840"/>
            <a:chExt cx="564367" cy="1313910"/>
          </a:xfrm>
        </p:grpSpPr>
        <p:sp>
          <p:nvSpPr>
            <p:cNvPr id="25" name="Google Shape;2143;p64">
              <a:extLst>
                <a:ext uri="{FF2B5EF4-FFF2-40B4-BE49-F238E27FC236}">
                  <a16:creationId xmlns:a16="http://schemas.microsoft.com/office/drawing/2014/main" id="{8760BD63-465A-441C-A467-D97615EB7B97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2144;p64">
              <a:extLst>
                <a:ext uri="{FF2B5EF4-FFF2-40B4-BE49-F238E27FC236}">
                  <a16:creationId xmlns:a16="http://schemas.microsoft.com/office/drawing/2014/main" id="{3B421BB3-D2B7-4AF9-B42A-B070DA68C12D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145;p64">
              <a:extLst>
                <a:ext uri="{FF2B5EF4-FFF2-40B4-BE49-F238E27FC236}">
                  <a16:creationId xmlns:a16="http://schemas.microsoft.com/office/drawing/2014/main" id="{AFF9BCA5-3AF1-40AB-902B-29AA4C6CE829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146;p64">
              <a:extLst>
                <a:ext uri="{FF2B5EF4-FFF2-40B4-BE49-F238E27FC236}">
                  <a16:creationId xmlns:a16="http://schemas.microsoft.com/office/drawing/2014/main" id="{6AF86C83-3EDA-4E1D-A4B6-6AF477FF62D9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147;p64">
              <a:extLst>
                <a:ext uri="{FF2B5EF4-FFF2-40B4-BE49-F238E27FC236}">
                  <a16:creationId xmlns:a16="http://schemas.microsoft.com/office/drawing/2014/main" id="{681A08F9-0BFF-4F51-ADFE-8BAFE45A169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148;p64">
              <a:extLst>
                <a:ext uri="{FF2B5EF4-FFF2-40B4-BE49-F238E27FC236}">
                  <a16:creationId xmlns:a16="http://schemas.microsoft.com/office/drawing/2014/main" id="{473C7DE1-CD32-416D-8A97-5214288B528E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149;p64">
              <a:extLst>
                <a:ext uri="{FF2B5EF4-FFF2-40B4-BE49-F238E27FC236}">
                  <a16:creationId xmlns:a16="http://schemas.microsoft.com/office/drawing/2014/main" id="{FE7610A1-8C30-49F1-ABCE-D893509423ED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2" name="Google Shape;2150;p64">
              <a:extLst>
                <a:ext uri="{FF2B5EF4-FFF2-40B4-BE49-F238E27FC236}">
                  <a16:creationId xmlns:a16="http://schemas.microsoft.com/office/drawing/2014/main" id="{6BBBB24A-202C-4CEF-8277-435136BC8EE6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151;p64">
              <a:extLst>
                <a:ext uri="{FF2B5EF4-FFF2-40B4-BE49-F238E27FC236}">
                  <a16:creationId xmlns:a16="http://schemas.microsoft.com/office/drawing/2014/main" id="{315DB675-F37D-40E2-B367-E3BE5D5F8C5C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2152;p64">
              <a:extLst>
                <a:ext uri="{FF2B5EF4-FFF2-40B4-BE49-F238E27FC236}">
                  <a16:creationId xmlns:a16="http://schemas.microsoft.com/office/drawing/2014/main" id="{DD450393-B43F-4609-9AC1-2AC3B7CF6DE5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153;p64">
              <a:extLst>
                <a:ext uri="{FF2B5EF4-FFF2-40B4-BE49-F238E27FC236}">
                  <a16:creationId xmlns:a16="http://schemas.microsoft.com/office/drawing/2014/main" id="{7A12C887-66A1-48B4-82A9-003BDC8C032F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154;p64">
              <a:extLst>
                <a:ext uri="{FF2B5EF4-FFF2-40B4-BE49-F238E27FC236}">
                  <a16:creationId xmlns:a16="http://schemas.microsoft.com/office/drawing/2014/main" id="{6CBC804A-0AA2-45D3-86FB-E37F98D2C08B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155;p64">
              <a:extLst>
                <a:ext uri="{FF2B5EF4-FFF2-40B4-BE49-F238E27FC236}">
                  <a16:creationId xmlns:a16="http://schemas.microsoft.com/office/drawing/2014/main" id="{BF9D678E-4863-41B9-9931-C46DA2604C6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156;p64">
              <a:extLst>
                <a:ext uri="{FF2B5EF4-FFF2-40B4-BE49-F238E27FC236}">
                  <a16:creationId xmlns:a16="http://schemas.microsoft.com/office/drawing/2014/main" id="{A4C8B618-8726-4658-A7A7-C5F4549F4430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157;p64">
              <a:extLst>
                <a:ext uri="{FF2B5EF4-FFF2-40B4-BE49-F238E27FC236}">
                  <a16:creationId xmlns:a16="http://schemas.microsoft.com/office/drawing/2014/main" id="{306317B0-0EA1-4AA3-B4D2-E2340AA8261D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158;p64">
              <a:extLst>
                <a:ext uri="{FF2B5EF4-FFF2-40B4-BE49-F238E27FC236}">
                  <a16:creationId xmlns:a16="http://schemas.microsoft.com/office/drawing/2014/main" id="{D3B50470-890D-498A-A1A5-05E8A9CC9BCF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159;p64">
              <a:extLst>
                <a:ext uri="{FF2B5EF4-FFF2-40B4-BE49-F238E27FC236}">
                  <a16:creationId xmlns:a16="http://schemas.microsoft.com/office/drawing/2014/main" id="{9E8AF7C4-4E38-457C-B30E-A6554FA00F21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160;p64">
              <a:extLst>
                <a:ext uri="{FF2B5EF4-FFF2-40B4-BE49-F238E27FC236}">
                  <a16:creationId xmlns:a16="http://schemas.microsoft.com/office/drawing/2014/main" id="{C4A8C45E-C827-4750-BBD2-DE93C52350F9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161;p64">
              <a:extLst>
                <a:ext uri="{FF2B5EF4-FFF2-40B4-BE49-F238E27FC236}">
                  <a16:creationId xmlns:a16="http://schemas.microsoft.com/office/drawing/2014/main" id="{9A060AA5-67A8-48B1-9320-AD3C6923E117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162;p64">
              <a:extLst>
                <a:ext uri="{FF2B5EF4-FFF2-40B4-BE49-F238E27FC236}">
                  <a16:creationId xmlns:a16="http://schemas.microsoft.com/office/drawing/2014/main" id="{D87AC105-7087-4E76-BFB0-0E8DC8218AAE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163;p64">
              <a:extLst>
                <a:ext uri="{FF2B5EF4-FFF2-40B4-BE49-F238E27FC236}">
                  <a16:creationId xmlns:a16="http://schemas.microsoft.com/office/drawing/2014/main" id="{AC1931E0-04E3-448C-B989-FA245C9E73F0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164;p64">
              <a:extLst>
                <a:ext uri="{FF2B5EF4-FFF2-40B4-BE49-F238E27FC236}">
                  <a16:creationId xmlns:a16="http://schemas.microsoft.com/office/drawing/2014/main" id="{F8A0AC53-BD88-4C20-A4DB-D9A51AF0D678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165;p64">
              <a:extLst>
                <a:ext uri="{FF2B5EF4-FFF2-40B4-BE49-F238E27FC236}">
                  <a16:creationId xmlns:a16="http://schemas.microsoft.com/office/drawing/2014/main" id="{7676FD68-52F1-4BBD-A015-C6505A3B2B58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166;p64">
              <a:extLst>
                <a:ext uri="{FF2B5EF4-FFF2-40B4-BE49-F238E27FC236}">
                  <a16:creationId xmlns:a16="http://schemas.microsoft.com/office/drawing/2014/main" id="{6EA0A70A-BD86-421C-93D7-4CAF2812E459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167;p64">
              <a:extLst>
                <a:ext uri="{FF2B5EF4-FFF2-40B4-BE49-F238E27FC236}">
                  <a16:creationId xmlns:a16="http://schemas.microsoft.com/office/drawing/2014/main" id="{8667EBBD-8783-413E-86B4-0EDA2B1F3D30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168;p64">
              <a:extLst>
                <a:ext uri="{FF2B5EF4-FFF2-40B4-BE49-F238E27FC236}">
                  <a16:creationId xmlns:a16="http://schemas.microsoft.com/office/drawing/2014/main" id="{0B51DE33-7039-4D49-941E-F7561B24283F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169;p64">
              <a:extLst>
                <a:ext uri="{FF2B5EF4-FFF2-40B4-BE49-F238E27FC236}">
                  <a16:creationId xmlns:a16="http://schemas.microsoft.com/office/drawing/2014/main" id="{B6539654-2CD3-4AE1-ADFA-088365DDA367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2170;p64">
              <a:extLst>
                <a:ext uri="{FF2B5EF4-FFF2-40B4-BE49-F238E27FC236}">
                  <a16:creationId xmlns:a16="http://schemas.microsoft.com/office/drawing/2014/main" id="{8EE0DBED-3919-4E8F-95DA-18196BFAAFB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171;p64">
              <a:extLst>
                <a:ext uri="{FF2B5EF4-FFF2-40B4-BE49-F238E27FC236}">
                  <a16:creationId xmlns:a16="http://schemas.microsoft.com/office/drawing/2014/main" id="{6778EAFB-8622-4660-9B53-56201ADFC12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172;p64">
              <a:extLst>
                <a:ext uri="{FF2B5EF4-FFF2-40B4-BE49-F238E27FC236}">
                  <a16:creationId xmlns:a16="http://schemas.microsoft.com/office/drawing/2014/main" id="{ABB011F9-49DB-40B1-8077-87CA8E4B49AF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0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pplication of Smartphone with business graph and analytics data on isometric mobile phone. Analysis trends and software development coding process concept. Programming, testing cross platform code">
            <a:extLst>
              <a:ext uri="{FF2B5EF4-FFF2-40B4-BE49-F238E27FC236}">
                <a16:creationId xmlns:a16="http://schemas.microsoft.com/office/drawing/2014/main" id="{21C2CB93-3F5D-43AF-A046-2D1CE2DB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01" y="5143500"/>
            <a:ext cx="65627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mium Vector | Creative idea logo symbol of creativity half of light bulb  and brain concept of innovation solution education symbol of creativity  creative idea mind thinking vector illustration">
            <a:extLst>
              <a:ext uri="{FF2B5EF4-FFF2-40B4-BE49-F238E27FC236}">
                <a16:creationId xmlns:a16="http://schemas.microsoft.com/office/drawing/2014/main" id="{538B916D-7EE2-4012-B413-94F6C7E9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369" y="4719862"/>
            <a:ext cx="5128254" cy="42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857;p60">
            <a:extLst>
              <a:ext uri="{FF2B5EF4-FFF2-40B4-BE49-F238E27FC236}">
                <a16:creationId xmlns:a16="http://schemas.microsoft.com/office/drawing/2014/main" id="{8848D801-40E9-4CC8-A133-A4CC79A14AAA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5" name="Google Shape;1858;p60">
              <a:extLst>
                <a:ext uri="{FF2B5EF4-FFF2-40B4-BE49-F238E27FC236}">
                  <a16:creationId xmlns:a16="http://schemas.microsoft.com/office/drawing/2014/main" id="{F64E74B5-39ED-49CB-9D48-45BF97C8E4AF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1859;p60">
              <a:extLst>
                <a:ext uri="{FF2B5EF4-FFF2-40B4-BE49-F238E27FC236}">
                  <a16:creationId xmlns:a16="http://schemas.microsoft.com/office/drawing/2014/main" id="{E68FA875-98DE-4256-AABE-F4C16A162B69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860;p60">
              <a:extLst>
                <a:ext uri="{FF2B5EF4-FFF2-40B4-BE49-F238E27FC236}">
                  <a16:creationId xmlns:a16="http://schemas.microsoft.com/office/drawing/2014/main" id="{9FF17332-095A-447A-9CA6-7B973432542F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861;p60">
              <a:extLst>
                <a:ext uri="{FF2B5EF4-FFF2-40B4-BE49-F238E27FC236}">
                  <a16:creationId xmlns:a16="http://schemas.microsoft.com/office/drawing/2014/main" id="{F3BF6532-B20B-46CA-A684-E60F519EDC79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62;p60">
              <a:extLst>
                <a:ext uri="{FF2B5EF4-FFF2-40B4-BE49-F238E27FC236}">
                  <a16:creationId xmlns:a16="http://schemas.microsoft.com/office/drawing/2014/main" id="{FC8683DC-6A75-490C-96DF-15266990BD7C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3;p60">
              <a:extLst>
                <a:ext uri="{FF2B5EF4-FFF2-40B4-BE49-F238E27FC236}">
                  <a16:creationId xmlns:a16="http://schemas.microsoft.com/office/drawing/2014/main" id="{4A35977B-1360-4546-B841-13ECF6A1AE50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4;p60">
              <a:extLst>
                <a:ext uri="{FF2B5EF4-FFF2-40B4-BE49-F238E27FC236}">
                  <a16:creationId xmlns:a16="http://schemas.microsoft.com/office/drawing/2014/main" id="{23D2F758-517C-4E74-BBD2-AADC8F2EB723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5;p60">
              <a:extLst>
                <a:ext uri="{FF2B5EF4-FFF2-40B4-BE49-F238E27FC236}">
                  <a16:creationId xmlns:a16="http://schemas.microsoft.com/office/drawing/2014/main" id="{43B562A4-545C-4830-A631-75368DCAC7C7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6;p60">
              <a:extLst>
                <a:ext uri="{FF2B5EF4-FFF2-40B4-BE49-F238E27FC236}">
                  <a16:creationId xmlns:a16="http://schemas.microsoft.com/office/drawing/2014/main" id="{4A8C4B36-69A9-43A2-BD42-68BCB14DDDBD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7;p60">
              <a:extLst>
                <a:ext uri="{FF2B5EF4-FFF2-40B4-BE49-F238E27FC236}">
                  <a16:creationId xmlns:a16="http://schemas.microsoft.com/office/drawing/2014/main" id="{2FB2CD79-3918-4C7F-B6D5-1B6D9CEECDC0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8;p60">
              <a:extLst>
                <a:ext uri="{FF2B5EF4-FFF2-40B4-BE49-F238E27FC236}">
                  <a16:creationId xmlns:a16="http://schemas.microsoft.com/office/drawing/2014/main" id="{90C47EF5-1689-4080-9CCE-EFFBBAD827EB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9;p60">
              <a:extLst>
                <a:ext uri="{FF2B5EF4-FFF2-40B4-BE49-F238E27FC236}">
                  <a16:creationId xmlns:a16="http://schemas.microsoft.com/office/drawing/2014/main" id="{2CB291B4-A1B2-4DA4-A98B-8CEBC7522E27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052;p48">
            <a:extLst>
              <a:ext uri="{FF2B5EF4-FFF2-40B4-BE49-F238E27FC236}">
                <a16:creationId xmlns:a16="http://schemas.microsoft.com/office/drawing/2014/main" id="{F8C5D138-2900-46B7-9D20-BDDE8F7B1BBF}"/>
              </a:ext>
            </a:extLst>
          </p:cNvPr>
          <p:cNvGrpSpPr/>
          <p:nvPr/>
        </p:nvGrpSpPr>
        <p:grpSpPr>
          <a:xfrm>
            <a:off x="21465155" y="9812399"/>
            <a:ext cx="1948223" cy="2395620"/>
            <a:chOff x="122038" y="7256931"/>
            <a:chExt cx="668104" cy="895217"/>
          </a:xfrm>
          <a:solidFill>
            <a:schemeClr val="accent3"/>
          </a:solidFill>
        </p:grpSpPr>
        <p:sp>
          <p:nvSpPr>
            <p:cNvPr id="18" name="Google Shape;1053;p48">
              <a:extLst>
                <a:ext uri="{FF2B5EF4-FFF2-40B4-BE49-F238E27FC236}">
                  <a16:creationId xmlns:a16="http://schemas.microsoft.com/office/drawing/2014/main" id="{38DC1BB1-F819-4AA4-9BAA-711C24670D3B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Google Shape;1054;p48">
              <a:extLst>
                <a:ext uri="{FF2B5EF4-FFF2-40B4-BE49-F238E27FC236}">
                  <a16:creationId xmlns:a16="http://schemas.microsoft.com/office/drawing/2014/main" id="{7C6B589B-9E42-4509-93BA-53CB3C07EB71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1055;p48">
              <a:extLst>
                <a:ext uri="{FF2B5EF4-FFF2-40B4-BE49-F238E27FC236}">
                  <a16:creationId xmlns:a16="http://schemas.microsoft.com/office/drawing/2014/main" id="{812B0A31-F15F-46AF-B6FE-260CB293201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Google Shape;1056;p48">
              <a:extLst>
                <a:ext uri="{FF2B5EF4-FFF2-40B4-BE49-F238E27FC236}">
                  <a16:creationId xmlns:a16="http://schemas.microsoft.com/office/drawing/2014/main" id="{3A836E53-8F25-49DC-BA44-14179443F166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1057;p48">
              <a:extLst>
                <a:ext uri="{FF2B5EF4-FFF2-40B4-BE49-F238E27FC236}">
                  <a16:creationId xmlns:a16="http://schemas.microsoft.com/office/drawing/2014/main" id="{5F5A2510-030C-4016-8778-AA6DD665A7C8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Google Shape;1058;p48">
              <a:extLst>
                <a:ext uri="{FF2B5EF4-FFF2-40B4-BE49-F238E27FC236}">
                  <a16:creationId xmlns:a16="http://schemas.microsoft.com/office/drawing/2014/main" id="{2DEACB9A-4E22-4D45-B0DE-D6F2C46025D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7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4-01-06 at 6.25.26 PM">
            <a:hlinkClick r:id="" action="ppaction://media"/>
            <a:extLst>
              <a:ext uri="{FF2B5EF4-FFF2-40B4-BE49-F238E27FC236}">
                <a16:creationId xmlns:a16="http://schemas.microsoft.com/office/drawing/2014/main" id="{8C0E9EB1-08D6-4317-9AD2-0274B0A71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5707"/>
          <a:stretch/>
        </p:blipFill>
        <p:spPr>
          <a:xfrm>
            <a:off x="8594679" y="1508647"/>
            <a:ext cx="7197815" cy="10767465"/>
          </a:xfrm>
          <a:prstGeom prst="rect">
            <a:avLst/>
          </a:prstGeom>
        </p:spPr>
      </p:pic>
      <p:grpSp>
        <p:nvGrpSpPr>
          <p:cNvPr id="6" name="Google Shape;1052;p48">
            <a:extLst>
              <a:ext uri="{FF2B5EF4-FFF2-40B4-BE49-F238E27FC236}">
                <a16:creationId xmlns:a16="http://schemas.microsoft.com/office/drawing/2014/main" id="{DAF71888-5022-4AAF-8DB6-F1B9FCED34D3}"/>
              </a:ext>
            </a:extLst>
          </p:cNvPr>
          <p:cNvGrpSpPr/>
          <p:nvPr/>
        </p:nvGrpSpPr>
        <p:grpSpPr>
          <a:xfrm>
            <a:off x="21504323" y="9816115"/>
            <a:ext cx="1948223" cy="2395620"/>
            <a:chOff x="122038" y="7256931"/>
            <a:chExt cx="668104" cy="895217"/>
          </a:xfrm>
          <a:solidFill>
            <a:schemeClr val="accent3"/>
          </a:solidFill>
        </p:grpSpPr>
        <p:sp>
          <p:nvSpPr>
            <p:cNvPr id="7" name="Google Shape;1053;p48">
              <a:extLst>
                <a:ext uri="{FF2B5EF4-FFF2-40B4-BE49-F238E27FC236}">
                  <a16:creationId xmlns:a16="http://schemas.microsoft.com/office/drawing/2014/main" id="{0CB76980-7C2F-4913-8B3C-1316773D1E23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Google Shape;1054;p48">
              <a:extLst>
                <a:ext uri="{FF2B5EF4-FFF2-40B4-BE49-F238E27FC236}">
                  <a16:creationId xmlns:a16="http://schemas.microsoft.com/office/drawing/2014/main" id="{CD1BD926-CF5D-430F-A709-F29B2523BE26}"/>
                </a:ext>
              </a:extLst>
            </p:cNvPr>
            <p:cNvSpPr/>
            <p:nvPr/>
          </p:nvSpPr>
          <p:spPr>
            <a:xfrm>
              <a:off x="457701" y="7256931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Google Shape;1055;p48">
              <a:extLst>
                <a:ext uri="{FF2B5EF4-FFF2-40B4-BE49-F238E27FC236}">
                  <a16:creationId xmlns:a16="http://schemas.microsoft.com/office/drawing/2014/main" id="{9449CCDA-144F-43DA-8253-E2CE717DD97D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Google Shape;1056;p48">
              <a:extLst>
                <a:ext uri="{FF2B5EF4-FFF2-40B4-BE49-F238E27FC236}">
                  <a16:creationId xmlns:a16="http://schemas.microsoft.com/office/drawing/2014/main" id="{2241F568-A1FC-4218-9EF7-4F4F29C51433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Google Shape;1057;p48">
              <a:extLst>
                <a:ext uri="{FF2B5EF4-FFF2-40B4-BE49-F238E27FC236}">
                  <a16:creationId xmlns:a16="http://schemas.microsoft.com/office/drawing/2014/main" id="{BEF0B71C-B570-4C12-A47B-30E3D325B7EA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Google Shape;1058;p48">
              <a:extLst>
                <a:ext uri="{FF2B5EF4-FFF2-40B4-BE49-F238E27FC236}">
                  <a16:creationId xmlns:a16="http://schemas.microsoft.com/office/drawing/2014/main" id="{C7329E9A-07CB-41EF-84E0-657FD7D7E077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900" b="0" i="0" u="none" strike="noStrike" kern="1200" cap="none" spc="0" normalizeH="0" baseline="0" noProof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3" name="Google Shape;1857;p60">
            <a:extLst>
              <a:ext uri="{FF2B5EF4-FFF2-40B4-BE49-F238E27FC236}">
                <a16:creationId xmlns:a16="http://schemas.microsoft.com/office/drawing/2014/main" id="{ECA29BF3-852A-4609-93CC-3BFFA9014534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14" name="Google Shape;1858;p60">
              <a:extLst>
                <a:ext uri="{FF2B5EF4-FFF2-40B4-BE49-F238E27FC236}">
                  <a16:creationId xmlns:a16="http://schemas.microsoft.com/office/drawing/2014/main" id="{12DE7BB5-9772-42F9-8266-CAFD69B387E6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59;p60">
              <a:extLst>
                <a:ext uri="{FF2B5EF4-FFF2-40B4-BE49-F238E27FC236}">
                  <a16:creationId xmlns:a16="http://schemas.microsoft.com/office/drawing/2014/main" id="{2D09B48D-BCBA-42C9-9F36-E69B576477B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0;p60">
              <a:extLst>
                <a:ext uri="{FF2B5EF4-FFF2-40B4-BE49-F238E27FC236}">
                  <a16:creationId xmlns:a16="http://schemas.microsoft.com/office/drawing/2014/main" id="{44E09E07-BFB0-48F0-A241-5BA58115EA7E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1;p60">
              <a:extLst>
                <a:ext uri="{FF2B5EF4-FFF2-40B4-BE49-F238E27FC236}">
                  <a16:creationId xmlns:a16="http://schemas.microsoft.com/office/drawing/2014/main" id="{66F1F6E8-2C9F-4D8F-A9CA-1CB9063C1262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62;p60">
              <a:extLst>
                <a:ext uri="{FF2B5EF4-FFF2-40B4-BE49-F238E27FC236}">
                  <a16:creationId xmlns:a16="http://schemas.microsoft.com/office/drawing/2014/main" id="{4D6CDB0C-E1F0-4E09-A990-305247290650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63;p60">
              <a:extLst>
                <a:ext uri="{FF2B5EF4-FFF2-40B4-BE49-F238E27FC236}">
                  <a16:creationId xmlns:a16="http://schemas.microsoft.com/office/drawing/2014/main" id="{A09D1BA5-C147-4355-A8EA-D5B0221E10F4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864;p60">
              <a:extLst>
                <a:ext uri="{FF2B5EF4-FFF2-40B4-BE49-F238E27FC236}">
                  <a16:creationId xmlns:a16="http://schemas.microsoft.com/office/drawing/2014/main" id="{3B0808A6-D648-4C87-A031-DD16FCCB054C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865;p60">
              <a:extLst>
                <a:ext uri="{FF2B5EF4-FFF2-40B4-BE49-F238E27FC236}">
                  <a16:creationId xmlns:a16="http://schemas.microsoft.com/office/drawing/2014/main" id="{529D0153-41A2-487D-96CD-08F14E15D74B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866;p60">
              <a:extLst>
                <a:ext uri="{FF2B5EF4-FFF2-40B4-BE49-F238E27FC236}">
                  <a16:creationId xmlns:a16="http://schemas.microsoft.com/office/drawing/2014/main" id="{35621316-EE66-43F0-892E-7AEAB05493F9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867;p60">
              <a:extLst>
                <a:ext uri="{FF2B5EF4-FFF2-40B4-BE49-F238E27FC236}">
                  <a16:creationId xmlns:a16="http://schemas.microsoft.com/office/drawing/2014/main" id="{2F06921B-1C0B-4A3A-9C7E-C719296698A6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868;p60">
              <a:extLst>
                <a:ext uri="{FF2B5EF4-FFF2-40B4-BE49-F238E27FC236}">
                  <a16:creationId xmlns:a16="http://schemas.microsoft.com/office/drawing/2014/main" id="{B8A4E9DD-6A64-43B6-9ECE-6B9D48F8479A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869;p60">
              <a:extLst>
                <a:ext uri="{FF2B5EF4-FFF2-40B4-BE49-F238E27FC236}">
                  <a16:creationId xmlns:a16="http://schemas.microsoft.com/office/drawing/2014/main" id="{F1C96F39-105F-49E5-ACA9-D69C83D273D1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142;p64">
            <a:extLst>
              <a:ext uri="{FF2B5EF4-FFF2-40B4-BE49-F238E27FC236}">
                <a16:creationId xmlns:a16="http://schemas.microsoft.com/office/drawing/2014/main" id="{3869E7A2-F3DC-48DA-BBDA-AAD05B6C1102}"/>
              </a:ext>
            </a:extLst>
          </p:cNvPr>
          <p:cNvGrpSpPr/>
          <p:nvPr/>
        </p:nvGrpSpPr>
        <p:grpSpPr>
          <a:xfrm rot="11938223" flipH="1">
            <a:off x="20577523" y="92909"/>
            <a:ext cx="1816287" cy="3410971"/>
            <a:chOff x="731955" y="2811840"/>
            <a:chExt cx="564367" cy="1313910"/>
          </a:xfrm>
        </p:grpSpPr>
        <p:sp>
          <p:nvSpPr>
            <p:cNvPr id="27" name="Google Shape;2143;p64">
              <a:extLst>
                <a:ext uri="{FF2B5EF4-FFF2-40B4-BE49-F238E27FC236}">
                  <a16:creationId xmlns:a16="http://schemas.microsoft.com/office/drawing/2014/main" id="{80C7945F-B9D9-4068-88D6-927D96A4B3DA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144;p64">
              <a:extLst>
                <a:ext uri="{FF2B5EF4-FFF2-40B4-BE49-F238E27FC236}">
                  <a16:creationId xmlns:a16="http://schemas.microsoft.com/office/drawing/2014/main" id="{0D1212E9-727A-4D8A-A7D6-96EF470E73C4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145;p64">
              <a:extLst>
                <a:ext uri="{FF2B5EF4-FFF2-40B4-BE49-F238E27FC236}">
                  <a16:creationId xmlns:a16="http://schemas.microsoft.com/office/drawing/2014/main" id="{17CBE66A-A790-4AF5-A49F-DEA90B7645F5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146;p64">
              <a:extLst>
                <a:ext uri="{FF2B5EF4-FFF2-40B4-BE49-F238E27FC236}">
                  <a16:creationId xmlns:a16="http://schemas.microsoft.com/office/drawing/2014/main" id="{13EF8CF2-CFE9-4FAF-90DF-01B125F960B0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147;p64">
              <a:extLst>
                <a:ext uri="{FF2B5EF4-FFF2-40B4-BE49-F238E27FC236}">
                  <a16:creationId xmlns:a16="http://schemas.microsoft.com/office/drawing/2014/main" id="{6B6D5F10-784B-449A-B179-609341B6775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2148;p64">
              <a:extLst>
                <a:ext uri="{FF2B5EF4-FFF2-40B4-BE49-F238E27FC236}">
                  <a16:creationId xmlns:a16="http://schemas.microsoft.com/office/drawing/2014/main" id="{E2684FD8-7864-4B68-9149-463C0EA51558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149;p64">
              <a:extLst>
                <a:ext uri="{FF2B5EF4-FFF2-40B4-BE49-F238E27FC236}">
                  <a16:creationId xmlns:a16="http://schemas.microsoft.com/office/drawing/2014/main" id="{E9FFD888-50B8-4B24-9789-7FA29CF65112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4" name="Google Shape;2150;p64">
              <a:extLst>
                <a:ext uri="{FF2B5EF4-FFF2-40B4-BE49-F238E27FC236}">
                  <a16:creationId xmlns:a16="http://schemas.microsoft.com/office/drawing/2014/main" id="{FAF97B54-3BF5-47BC-A593-FC1378B21B1D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151;p64">
              <a:extLst>
                <a:ext uri="{FF2B5EF4-FFF2-40B4-BE49-F238E27FC236}">
                  <a16:creationId xmlns:a16="http://schemas.microsoft.com/office/drawing/2014/main" id="{9239B219-608B-4D9B-B5F8-4DCF2A4D56B8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152;p64">
              <a:extLst>
                <a:ext uri="{FF2B5EF4-FFF2-40B4-BE49-F238E27FC236}">
                  <a16:creationId xmlns:a16="http://schemas.microsoft.com/office/drawing/2014/main" id="{77DD91FF-52E4-442A-BDD0-C8B61C42A98D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153;p64">
              <a:extLst>
                <a:ext uri="{FF2B5EF4-FFF2-40B4-BE49-F238E27FC236}">
                  <a16:creationId xmlns:a16="http://schemas.microsoft.com/office/drawing/2014/main" id="{16E33BDA-2804-4CD6-B925-E42CECD25749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154;p64">
              <a:extLst>
                <a:ext uri="{FF2B5EF4-FFF2-40B4-BE49-F238E27FC236}">
                  <a16:creationId xmlns:a16="http://schemas.microsoft.com/office/drawing/2014/main" id="{B26F9176-AA44-49B8-B671-E885C3FEEAD8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155;p64">
              <a:extLst>
                <a:ext uri="{FF2B5EF4-FFF2-40B4-BE49-F238E27FC236}">
                  <a16:creationId xmlns:a16="http://schemas.microsoft.com/office/drawing/2014/main" id="{8C88295B-0E46-4766-BCA4-F3E9A9BD17FF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156;p64">
              <a:extLst>
                <a:ext uri="{FF2B5EF4-FFF2-40B4-BE49-F238E27FC236}">
                  <a16:creationId xmlns:a16="http://schemas.microsoft.com/office/drawing/2014/main" id="{A201CF86-C65E-4B23-8A1B-038721A615E6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157;p64">
              <a:extLst>
                <a:ext uri="{FF2B5EF4-FFF2-40B4-BE49-F238E27FC236}">
                  <a16:creationId xmlns:a16="http://schemas.microsoft.com/office/drawing/2014/main" id="{345D5564-5374-4BD2-ABAD-A96BAD51C532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158;p64">
              <a:extLst>
                <a:ext uri="{FF2B5EF4-FFF2-40B4-BE49-F238E27FC236}">
                  <a16:creationId xmlns:a16="http://schemas.microsoft.com/office/drawing/2014/main" id="{5FC15279-DA20-46B1-B338-E0FB5A85D167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159;p64">
              <a:extLst>
                <a:ext uri="{FF2B5EF4-FFF2-40B4-BE49-F238E27FC236}">
                  <a16:creationId xmlns:a16="http://schemas.microsoft.com/office/drawing/2014/main" id="{1DF106DA-E16A-4B52-A2F2-A50D45EA70D9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160;p64">
              <a:extLst>
                <a:ext uri="{FF2B5EF4-FFF2-40B4-BE49-F238E27FC236}">
                  <a16:creationId xmlns:a16="http://schemas.microsoft.com/office/drawing/2014/main" id="{7CF338FC-1B1F-4E8A-ACE6-3DB50002F259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161;p64">
              <a:extLst>
                <a:ext uri="{FF2B5EF4-FFF2-40B4-BE49-F238E27FC236}">
                  <a16:creationId xmlns:a16="http://schemas.microsoft.com/office/drawing/2014/main" id="{2F5BCDE6-C494-4C4D-994E-5F2C3377611C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162;p64">
              <a:extLst>
                <a:ext uri="{FF2B5EF4-FFF2-40B4-BE49-F238E27FC236}">
                  <a16:creationId xmlns:a16="http://schemas.microsoft.com/office/drawing/2014/main" id="{5007E71A-4593-4E57-B2BA-7DEE14BAEA32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163;p64">
              <a:extLst>
                <a:ext uri="{FF2B5EF4-FFF2-40B4-BE49-F238E27FC236}">
                  <a16:creationId xmlns:a16="http://schemas.microsoft.com/office/drawing/2014/main" id="{F4BD4D61-CC83-46B2-92BE-E9D31B0A54D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164;p64">
              <a:extLst>
                <a:ext uri="{FF2B5EF4-FFF2-40B4-BE49-F238E27FC236}">
                  <a16:creationId xmlns:a16="http://schemas.microsoft.com/office/drawing/2014/main" id="{41C4C03B-5551-462A-A012-6E5C5AA37DA1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165;p64">
              <a:extLst>
                <a:ext uri="{FF2B5EF4-FFF2-40B4-BE49-F238E27FC236}">
                  <a16:creationId xmlns:a16="http://schemas.microsoft.com/office/drawing/2014/main" id="{600DD60C-D56B-4F50-87F1-29E9F05E0AAE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166;p64">
              <a:extLst>
                <a:ext uri="{FF2B5EF4-FFF2-40B4-BE49-F238E27FC236}">
                  <a16:creationId xmlns:a16="http://schemas.microsoft.com/office/drawing/2014/main" id="{B36C2A40-E1FE-4C22-8B08-839C5F8D283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167;p64">
              <a:extLst>
                <a:ext uri="{FF2B5EF4-FFF2-40B4-BE49-F238E27FC236}">
                  <a16:creationId xmlns:a16="http://schemas.microsoft.com/office/drawing/2014/main" id="{3431740F-DE14-45D5-B942-EEE6AFEF6ECA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2168;p64">
              <a:extLst>
                <a:ext uri="{FF2B5EF4-FFF2-40B4-BE49-F238E27FC236}">
                  <a16:creationId xmlns:a16="http://schemas.microsoft.com/office/drawing/2014/main" id="{A5CD7B8F-9357-4357-94E4-8A3679B55986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169;p64">
              <a:extLst>
                <a:ext uri="{FF2B5EF4-FFF2-40B4-BE49-F238E27FC236}">
                  <a16:creationId xmlns:a16="http://schemas.microsoft.com/office/drawing/2014/main" id="{DA8F5A52-867E-47F0-A863-9EBA3C3F0801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170;p64">
              <a:extLst>
                <a:ext uri="{FF2B5EF4-FFF2-40B4-BE49-F238E27FC236}">
                  <a16:creationId xmlns:a16="http://schemas.microsoft.com/office/drawing/2014/main" id="{30C5DD3A-DBA4-4E89-8364-798F1E309E1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171;p64">
              <a:extLst>
                <a:ext uri="{FF2B5EF4-FFF2-40B4-BE49-F238E27FC236}">
                  <a16:creationId xmlns:a16="http://schemas.microsoft.com/office/drawing/2014/main" id="{A6959C77-06ED-4DA1-ABD5-66EBAEE18D91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2172;p64">
              <a:extLst>
                <a:ext uri="{FF2B5EF4-FFF2-40B4-BE49-F238E27FC236}">
                  <a16:creationId xmlns:a16="http://schemas.microsoft.com/office/drawing/2014/main" id="{2335636A-4CF6-412B-B743-91441644BF5F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86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CB942F-7E08-41E8-9A9D-46453B3B3586}"/>
              </a:ext>
            </a:extLst>
          </p:cNvPr>
          <p:cNvSpPr txBox="1">
            <a:spLocks/>
          </p:cNvSpPr>
          <p:nvPr/>
        </p:nvSpPr>
        <p:spPr>
          <a:xfrm>
            <a:off x="7741766" y="1752286"/>
            <a:ext cx="8903641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2800"/>
              <a:buFont typeface="Fredoka One"/>
              <a:buNone/>
              <a:tabLst/>
              <a:defRPr/>
            </a:pPr>
            <a: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 Titling MT" panose="02020502060505020804" pitchFamily="18" charset="0"/>
                <a:sym typeface="Fredoka One"/>
              </a:rPr>
              <a:t>wonder word </a:t>
            </a:r>
            <a:b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 Titling MT" panose="02020502060505020804" pitchFamily="18" charset="0"/>
                <a:sym typeface="Fredoka One"/>
              </a:rPr>
            </a:b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sym typeface="Fredoka One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3ABC51-825A-418A-B790-DB7E103A2BA6}"/>
              </a:ext>
            </a:extLst>
          </p:cNvPr>
          <p:cNvSpPr txBox="1">
            <a:spLocks/>
          </p:cNvSpPr>
          <p:nvPr/>
        </p:nvSpPr>
        <p:spPr>
          <a:xfrm>
            <a:off x="5394125" y="6180337"/>
            <a:ext cx="5889227" cy="186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9" tIns="243759" rIns="243759" bIns="24375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2800"/>
              <a:buFont typeface="Fredoka One"/>
              <a:buNone/>
              <a:tabLst/>
              <a:defRPr/>
            </a:pPr>
            <a:r>
              <a:rPr lang="en-US" sz="7500" kern="0" dirty="0">
                <a:solidFill>
                  <a:srgbClr val="FF0000"/>
                </a:solidFill>
                <a:latin typeface="Perpetua Titling MT" panose="02020502060505020804" pitchFamily="18" charset="0"/>
              </a:rPr>
              <a:t>Mindset</a:t>
            </a:r>
            <a:br>
              <a:rPr kumimoji="0" lang="en-US" sz="7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 Titling MT" panose="02020502060505020804" pitchFamily="18" charset="0"/>
                <a:sym typeface="Fredoka One"/>
              </a:rPr>
            </a:b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305DBF"/>
              </a:solidFill>
              <a:effectLst/>
              <a:uLnTx/>
              <a:uFillTx/>
              <a:latin typeface="Fredoka One"/>
              <a:sym typeface="Fredoka One"/>
            </a:endParaRPr>
          </a:p>
        </p:txBody>
      </p:sp>
      <p:pic>
        <p:nvPicPr>
          <p:cNvPr id="1026" name="Picture 2" descr="200+ Free Mindset &amp; Brain Images - Pixabay">
            <a:extLst>
              <a:ext uri="{FF2B5EF4-FFF2-40B4-BE49-F238E27FC236}">
                <a16:creationId xmlns:a16="http://schemas.microsoft.com/office/drawing/2014/main" id="{66201701-1611-4C23-AE45-151BE6E4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434" y="4302636"/>
            <a:ext cx="4466895" cy="44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857;p60">
            <a:extLst>
              <a:ext uri="{FF2B5EF4-FFF2-40B4-BE49-F238E27FC236}">
                <a16:creationId xmlns:a16="http://schemas.microsoft.com/office/drawing/2014/main" id="{2B40C818-8BBB-4D80-883B-55FDF4E59118}"/>
              </a:ext>
            </a:extLst>
          </p:cNvPr>
          <p:cNvGrpSpPr/>
          <p:nvPr/>
        </p:nvGrpSpPr>
        <p:grpSpPr>
          <a:xfrm flipH="1">
            <a:off x="-542269" y="10341446"/>
            <a:ext cx="2717825" cy="3677742"/>
            <a:chOff x="3231057" y="5846468"/>
            <a:chExt cx="1701919" cy="2302424"/>
          </a:xfrm>
        </p:grpSpPr>
        <p:sp>
          <p:nvSpPr>
            <p:cNvPr id="7" name="Google Shape;1858;p60">
              <a:extLst>
                <a:ext uri="{FF2B5EF4-FFF2-40B4-BE49-F238E27FC236}">
                  <a16:creationId xmlns:a16="http://schemas.microsoft.com/office/drawing/2014/main" id="{B502BDC6-F173-4ECF-B8AE-983E88083908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1859;p60">
              <a:extLst>
                <a:ext uri="{FF2B5EF4-FFF2-40B4-BE49-F238E27FC236}">
                  <a16:creationId xmlns:a16="http://schemas.microsoft.com/office/drawing/2014/main" id="{52E222F9-ADE2-4718-9310-6084814BE6CD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860;p60">
              <a:extLst>
                <a:ext uri="{FF2B5EF4-FFF2-40B4-BE49-F238E27FC236}">
                  <a16:creationId xmlns:a16="http://schemas.microsoft.com/office/drawing/2014/main" id="{B65DF505-B913-47F5-BD00-78C835F3990D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861;p60">
              <a:extLst>
                <a:ext uri="{FF2B5EF4-FFF2-40B4-BE49-F238E27FC236}">
                  <a16:creationId xmlns:a16="http://schemas.microsoft.com/office/drawing/2014/main" id="{3D048A37-D46B-4A3F-B287-6D593FCEBD3C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862;p60">
              <a:extLst>
                <a:ext uri="{FF2B5EF4-FFF2-40B4-BE49-F238E27FC236}">
                  <a16:creationId xmlns:a16="http://schemas.microsoft.com/office/drawing/2014/main" id="{0EB33CC7-44D3-4E49-9A22-19BCCA7744A9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863;p60">
              <a:extLst>
                <a:ext uri="{FF2B5EF4-FFF2-40B4-BE49-F238E27FC236}">
                  <a16:creationId xmlns:a16="http://schemas.microsoft.com/office/drawing/2014/main" id="{AA847B5F-94A7-480F-8852-0E67EE73B433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864;p60">
              <a:extLst>
                <a:ext uri="{FF2B5EF4-FFF2-40B4-BE49-F238E27FC236}">
                  <a16:creationId xmlns:a16="http://schemas.microsoft.com/office/drawing/2014/main" id="{9BE366E9-5E41-4AC6-8357-C5C6F8B180D2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865;p60">
              <a:extLst>
                <a:ext uri="{FF2B5EF4-FFF2-40B4-BE49-F238E27FC236}">
                  <a16:creationId xmlns:a16="http://schemas.microsoft.com/office/drawing/2014/main" id="{0C58EB1D-2ACB-470F-AD7D-FB08D572E322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866;p60">
              <a:extLst>
                <a:ext uri="{FF2B5EF4-FFF2-40B4-BE49-F238E27FC236}">
                  <a16:creationId xmlns:a16="http://schemas.microsoft.com/office/drawing/2014/main" id="{BF815629-FB62-41F0-8F5C-BF95CF190154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867;p60">
              <a:extLst>
                <a:ext uri="{FF2B5EF4-FFF2-40B4-BE49-F238E27FC236}">
                  <a16:creationId xmlns:a16="http://schemas.microsoft.com/office/drawing/2014/main" id="{BF606773-F989-4A81-BB00-D6A8A171A930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68;p60">
              <a:extLst>
                <a:ext uri="{FF2B5EF4-FFF2-40B4-BE49-F238E27FC236}">
                  <a16:creationId xmlns:a16="http://schemas.microsoft.com/office/drawing/2014/main" id="{17D6B2C1-D8BB-4DDA-8BAD-1D1BB693E9DA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869;p60">
              <a:extLst>
                <a:ext uri="{FF2B5EF4-FFF2-40B4-BE49-F238E27FC236}">
                  <a16:creationId xmlns:a16="http://schemas.microsoft.com/office/drawing/2014/main" id="{8ADC3734-0CDE-4493-A52C-D6EB10E1509F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68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142;p64">
            <a:extLst>
              <a:ext uri="{FF2B5EF4-FFF2-40B4-BE49-F238E27FC236}">
                <a16:creationId xmlns:a16="http://schemas.microsoft.com/office/drawing/2014/main" id="{2DA49B51-4B44-42ED-A08A-1F4D571913AD}"/>
              </a:ext>
            </a:extLst>
          </p:cNvPr>
          <p:cNvGrpSpPr/>
          <p:nvPr/>
        </p:nvGrpSpPr>
        <p:grpSpPr>
          <a:xfrm rot="11938223" flipH="1">
            <a:off x="20568699" y="330913"/>
            <a:ext cx="1816287" cy="3410971"/>
            <a:chOff x="731955" y="2811840"/>
            <a:chExt cx="564367" cy="1313910"/>
          </a:xfrm>
        </p:grpSpPr>
        <p:sp>
          <p:nvSpPr>
            <p:cNvPr id="21" name="Google Shape;2143;p64">
              <a:extLst>
                <a:ext uri="{FF2B5EF4-FFF2-40B4-BE49-F238E27FC236}">
                  <a16:creationId xmlns:a16="http://schemas.microsoft.com/office/drawing/2014/main" id="{81770633-9F68-4AA1-AB94-66469E64EF93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2144;p64">
              <a:extLst>
                <a:ext uri="{FF2B5EF4-FFF2-40B4-BE49-F238E27FC236}">
                  <a16:creationId xmlns:a16="http://schemas.microsoft.com/office/drawing/2014/main" id="{5E01E4EA-787C-4397-948B-B3FECBE8C68A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2145;p64">
              <a:extLst>
                <a:ext uri="{FF2B5EF4-FFF2-40B4-BE49-F238E27FC236}">
                  <a16:creationId xmlns:a16="http://schemas.microsoft.com/office/drawing/2014/main" id="{C9E572C5-0CDD-44D5-AAB7-4EA14A960593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2146;p64">
              <a:extLst>
                <a:ext uri="{FF2B5EF4-FFF2-40B4-BE49-F238E27FC236}">
                  <a16:creationId xmlns:a16="http://schemas.microsoft.com/office/drawing/2014/main" id="{77BCAFD8-A3FE-4E60-A0BE-730C0C7A8658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2147;p64">
              <a:extLst>
                <a:ext uri="{FF2B5EF4-FFF2-40B4-BE49-F238E27FC236}">
                  <a16:creationId xmlns:a16="http://schemas.microsoft.com/office/drawing/2014/main" id="{7B9DA5FC-505D-4950-8E26-0B2CF5861BBA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2148;p64">
              <a:extLst>
                <a:ext uri="{FF2B5EF4-FFF2-40B4-BE49-F238E27FC236}">
                  <a16:creationId xmlns:a16="http://schemas.microsoft.com/office/drawing/2014/main" id="{46951AFB-7236-4714-9179-78D39ED78B63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149;p64">
              <a:extLst>
                <a:ext uri="{FF2B5EF4-FFF2-40B4-BE49-F238E27FC236}">
                  <a16:creationId xmlns:a16="http://schemas.microsoft.com/office/drawing/2014/main" id="{6EAAA79D-9359-4546-B87A-0AC34E6E17CB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8" name="Google Shape;2150;p64">
              <a:extLst>
                <a:ext uri="{FF2B5EF4-FFF2-40B4-BE49-F238E27FC236}">
                  <a16:creationId xmlns:a16="http://schemas.microsoft.com/office/drawing/2014/main" id="{82F8395C-51BC-422D-94E9-1859A1729653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151;p64">
              <a:extLst>
                <a:ext uri="{FF2B5EF4-FFF2-40B4-BE49-F238E27FC236}">
                  <a16:creationId xmlns:a16="http://schemas.microsoft.com/office/drawing/2014/main" id="{01C71BCA-FABA-4E84-8457-0B55AB65C162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152;p64">
              <a:extLst>
                <a:ext uri="{FF2B5EF4-FFF2-40B4-BE49-F238E27FC236}">
                  <a16:creationId xmlns:a16="http://schemas.microsoft.com/office/drawing/2014/main" id="{36D7481E-0F4A-4E3D-BCC7-593F881C8DDE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153;p64">
              <a:extLst>
                <a:ext uri="{FF2B5EF4-FFF2-40B4-BE49-F238E27FC236}">
                  <a16:creationId xmlns:a16="http://schemas.microsoft.com/office/drawing/2014/main" id="{D65FE426-01F1-4486-ACB6-722EB2927797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2154;p64">
              <a:extLst>
                <a:ext uri="{FF2B5EF4-FFF2-40B4-BE49-F238E27FC236}">
                  <a16:creationId xmlns:a16="http://schemas.microsoft.com/office/drawing/2014/main" id="{7594835C-A9CF-4EEA-9C73-3D034CADFB9D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155;p64">
              <a:extLst>
                <a:ext uri="{FF2B5EF4-FFF2-40B4-BE49-F238E27FC236}">
                  <a16:creationId xmlns:a16="http://schemas.microsoft.com/office/drawing/2014/main" id="{82C0984D-FF02-4B9A-AD55-884FEFB9CB81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2156;p64">
              <a:extLst>
                <a:ext uri="{FF2B5EF4-FFF2-40B4-BE49-F238E27FC236}">
                  <a16:creationId xmlns:a16="http://schemas.microsoft.com/office/drawing/2014/main" id="{2F108DE6-B77A-4061-A3DC-F7B0329F6B2F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157;p64">
              <a:extLst>
                <a:ext uri="{FF2B5EF4-FFF2-40B4-BE49-F238E27FC236}">
                  <a16:creationId xmlns:a16="http://schemas.microsoft.com/office/drawing/2014/main" id="{97C5A498-11DF-42BC-B117-7770CC71A5B0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158;p64">
              <a:extLst>
                <a:ext uri="{FF2B5EF4-FFF2-40B4-BE49-F238E27FC236}">
                  <a16:creationId xmlns:a16="http://schemas.microsoft.com/office/drawing/2014/main" id="{728A77BF-7FD3-4C89-94AA-6930F89E66B2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159;p64">
              <a:extLst>
                <a:ext uri="{FF2B5EF4-FFF2-40B4-BE49-F238E27FC236}">
                  <a16:creationId xmlns:a16="http://schemas.microsoft.com/office/drawing/2014/main" id="{3DB13BDA-C6CD-42A0-8307-5BAA424FDD02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160;p64">
              <a:extLst>
                <a:ext uri="{FF2B5EF4-FFF2-40B4-BE49-F238E27FC236}">
                  <a16:creationId xmlns:a16="http://schemas.microsoft.com/office/drawing/2014/main" id="{E248F58B-3DCD-4EB2-9D28-B506AF061A2F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161;p64">
              <a:extLst>
                <a:ext uri="{FF2B5EF4-FFF2-40B4-BE49-F238E27FC236}">
                  <a16:creationId xmlns:a16="http://schemas.microsoft.com/office/drawing/2014/main" id="{ABD0CC99-E254-4EF4-9A97-559FA708268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162;p64">
              <a:extLst>
                <a:ext uri="{FF2B5EF4-FFF2-40B4-BE49-F238E27FC236}">
                  <a16:creationId xmlns:a16="http://schemas.microsoft.com/office/drawing/2014/main" id="{71E39B4A-E09F-4AF9-9C2D-A0B980809431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163;p64">
              <a:extLst>
                <a:ext uri="{FF2B5EF4-FFF2-40B4-BE49-F238E27FC236}">
                  <a16:creationId xmlns:a16="http://schemas.microsoft.com/office/drawing/2014/main" id="{31FE9E16-A25D-429C-8A54-E95AD4120474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164;p64">
              <a:extLst>
                <a:ext uri="{FF2B5EF4-FFF2-40B4-BE49-F238E27FC236}">
                  <a16:creationId xmlns:a16="http://schemas.microsoft.com/office/drawing/2014/main" id="{B7310BA4-0F8C-4627-9011-959655F082A1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165;p64">
              <a:extLst>
                <a:ext uri="{FF2B5EF4-FFF2-40B4-BE49-F238E27FC236}">
                  <a16:creationId xmlns:a16="http://schemas.microsoft.com/office/drawing/2014/main" id="{F87195C6-D76B-4EBB-8ED6-81844BFCCA0F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166;p64">
              <a:extLst>
                <a:ext uri="{FF2B5EF4-FFF2-40B4-BE49-F238E27FC236}">
                  <a16:creationId xmlns:a16="http://schemas.microsoft.com/office/drawing/2014/main" id="{FEDC55D2-C5D2-456F-A57E-A6DD5A2C12A6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167;p64">
              <a:extLst>
                <a:ext uri="{FF2B5EF4-FFF2-40B4-BE49-F238E27FC236}">
                  <a16:creationId xmlns:a16="http://schemas.microsoft.com/office/drawing/2014/main" id="{52E13247-F09B-4002-9CD0-96FAE8DBA19C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168;p64">
              <a:extLst>
                <a:ext uri="{FF2B5EF4-FFF2-40B4-BE49-F238E27FC236}">
                  <a16:creationId xmlns:a16="http://schemas.microsoft.com/office/drawing/2014/main" id="{1A34C42D-9A96-477F-97A3-A1051136D5DF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169;p64">
              <a:extLst>
                <a:ext uri="{FF2B5EF4-FFF2-40B4-BE49-F238E27FC236}">
                  <a16:creationId xmlns:a16="http://schemas.microsoft.com/office/drawing/2014/main" id="{7CD720CF-3FDD-496C-9DAC-7473B1A1F683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170;p64">
              <a:extLst>
                <a:ext uri="{FF2B5EF4-FFF2-40B4-BE49-F238E27FC236}">
                  <a16:creationId xmlns:a16="http://schemas.microsoft.com/office/drawing/2014/main" id="{2EC854A7-D92A-4C3C-B590-2861FE7E281A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171;p64">
              <a:extLst>
                <a:ext uri="{FF2B5EF4-FFF2-40B4-BE49-F238E27FC236}">
                  <a16:creationId xmlns:a16="http://schemas.microsoft.com/office/drawing/2014/main" id="{A167B366-715F-4653-8940-AAE6AE809A98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172;p64">
              <a:extLst>
                <a:ext uri="{FF2B5EF4-FFF2-40B4-BE49-F238E27FC236}">
                  <a16:creationId xmlns:a16="http://schemas.microsoft.com/office/drawing/2014/main" id="{59CCA516-2BE2-47EB-B783-C4E4D4791068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64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Bar Charts">
      <a:dk1>
        <a:srgbClr val="7E7C7F"/>
      </a:dk1>
      <a:lt1>
        <a:srgbClr val="FFFFFF"/>
      </a:lt1>
      <a:dk2>
        <a:srgbClr val="011F5E"/>
      </a:dk2>
      <a:lt2>
        <a:srgbClr val="FFFFFF"/>
      </a:lt2>
      <a:accent1>
        <a:srgbClr val="0D6FE8"/>
      </a:accent1>
      <a:accent2>
        <a:srgbClr val="1FC7A4"/>
      </a:accent2>
      <a:accent3>
        <a:srgbClr val="E5D418"/>
      </a:accent3>
      <a:accent4>
        <a:srgbClr val="7F92A5"/>
      </a:accent4>
      <a:accent5>
        <a:srgbClr val="0D6FE8"/>
      </a:accent5>
      <a:accent6>
        <a:srgbClr val="1FC7A4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6523</TotalTime>
  <Words>73</Words>
  <Application>Microsoft Office PowerPoint</Application>
  <PresentationFormat>Custom</PresentationFormat>
  <Paragraphs>21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Algerian</vt:lpstr>
      <vt:lpstr>Arial</vt:lpstr>
      <vt:lpstr>Calibri</vt:lpstr>
      <vt:lpstr>Calibri Light</vt:lpstr>
      <vt:lpstr>Cambria</vt:lpstr>
      <vt:lpstr>Cambria Math</vt:lpstr>
      <vt:lpstr>Franklin Gothic Book</vt:lpstr>
      <vt:lpstr>Fredoka One</vt:lpstr>
      <vt:lpstr>Perpetua</vt:lpstr>
      <vt:lpstr>Perpetua Titling MT</vt:lpstr>
      <vt:lpstr>Raleway</vt:lpstr>
      <vt:lpstr>Wingdings</vt:lpstr>
      <vt:lpstr>Wingdings 2</vt:lpstr>
      <vt:lpstr>Office Theme</vt:lpstr>
      <vt:lpstr>2_Retato Slideshow by Slidesgo</vt:lpstr>
      <vt:lpstr>3_Retato Slideshow by Slidesgo</vt:lpstr>
      <vt:lpstr>4_Retato Slideshow by Slidesgo</vt:lpstr>
      <vt:lpstr>Equity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Lopez</dc:creator>
  <cp:lastModifiedBy>NoviTech</cp:lastModifiedBy>
  <cp:revision>499</cp:revision>
  <dcterms:created xsi:type="dcterms:W3CDTF">2020-05-04T13:20:50Z</dcterms:created>
  <dcterms:modified xsi:type="dcterms:W3CDTF">2024-01-09T07:16:44Z</dcterms:modified>
</cp:coreProperties>
</file>